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87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8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9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73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9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6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1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8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1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5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68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3951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38" r:id="rId7"/>
    <p:sldLayoutId id="2147483739" r:id="rId8"/>
    <p:sldLayoutId id="2147483740" r:id="rId9"/>
    <p:sldLayoutId id="2147483741" r:id="rId10"/>
    <p:sldLayoutId id="2147483748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8AB3599-B0E3-4E63-988D-82B4B5A61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5E7B0-1B61-DA1A-18D3-8CC3A0B22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199" y="1224455"/>
            <a:ext cx="3872754" cy="3128762"/>
          </a:xfrm>
        </p:spPr>
        <p:txBody>
          <a:bodyPr anchor="t">
            <a:normAutofit/>
          </a:bodyPr>
          <a:lstStyle/>
          <a:p>
            <a:r>
              <a:rPr lang="en-US" sz="4000"/>
              <a:t>PCA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B867E-4252-F59A-7DB8-7D530CBA5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5099" y="5238629"/>
            <a:ext cx="3872753" cy="915874"/>
          </a:xfrm>
        </p:spPr>
        <p:txBody>
          <a:bodyPr>
            <a:normAutofit/>
          </a:bodyPr>
          <a:lstStyle/>
          <a:p>
            <a:r>
              <a:rPr lang="en-US"/>
              <a:t>Dr. Uzay Çetin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CBF84-9F24-0EFB-7491-6ABA2BFF8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8" r="2129" b="1"/>
          <a:stretch/>
        </p:blipFill>
        <p:spPr>
          <a:xfrm>
            <a:off x="5396643" y="1036073"/>
            <a:ext cx="6109557" cy="478585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7574DA2-E254-4D05-A611-7C09A6499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CFEC35B-EAE8-44CC-BB7D-C23DA3877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E146268-2E70-4F07-9F2B-59085B6F4F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7B73337-CC95-4F8B-B1E1-A3FB3F27D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325983-4975-4C3F-8C1C-B1AE5C03F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64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CB86E21-E2BD-408E-8E61-D30AB8715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29B38C0-3CC6-4B41-93F3-C479D22DD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984" y="510362"/>
            <a:ext cx="11174866" cy="542688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9A070B3-8EC2-413C-B782-253BA2546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73638" y="-2246659"/>
            <a:ext cx="5200368" cy="10916487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06520" h="10695515">
                <a:moveTo>
                  <a:pt x="9074" y="8117697"/>
                </a:moveTo>
                <a:cubicBezTo>
                  <a:pt x="9074" y="7964637"/>
                  <a:pt x="9530" y="7436718"/>
                  <a:pt x="9074" y="7295316"/>
                </a:cubicBezTo>
                <a:lnTo>
                  <a:pt x="6337" y="7269284"/>
                </a:lnTo>
                <a:cubicBezTo>
                  <a:pt x="7249" y="7240009"/>
                  <a:pt x="8162" y="7210733"/>
                  <a:pt x="9074" y="7181458"/>
                </a:cubicBezTo>
                <a:lnTo>
                  <a:pt x="5346" y="7168704"/>
                </a:lnTo>
                <a:lnTo>
                  <a:pt x="9074" y="7082840"/>
                </a:lnTo>
                <a:cubicBezTo>
                  <a:pt x="8260" y="5894813"/>
                  <a:pt x="-2309" y="1220238"/>
                  <a:pt x="463" y="40543"/>
                </a:cubicBezTo>
                <a:cubicBezTo>
                  <a:pt x="8877" y="19945"/>
                  <a:pt x="11191" y="16628"/>
                  <a:pt x="25706" y="4670"/>
                </a:cubicBezTo>
                <a:lnTo>
                  <a:pt x="46561" y="37"/>
                </a:lnTo>
                <a:lnTo>
                  <a:pt x="4068803" y="0"/>
                </a:lnTo>
                <a:cubicBezTo>
                  <a:pt x="4087300" y="52"/>
                  <a:pt x="4102283" y="15032"/>
                  <a:pt x="4102330" y="33528"/>
                </a:cubicBezTo>
                <a:cubicBezTo>
                  <a:pt x="4107918" y="1810541"/>
                  <a:pt x="4107917" y="8885083"/>
                  <a:pt x="4102329" y="10662081"/>
                </a:cubicBezTo>
                <a:cubicBezTo>
                  <a:pt x="4102224" y="10680541"/>
                  <a:pt x="4087261" y="10695466"/>
                  <a:pt x="4068802" y="10695514"/>
                </a:cubicBezTo>
                <a:lnTo>
                  <a:pt x="4051295" y="10695514"/>
                </a:lnTo>
                <a:lnTo>
                  <a:pt x="4051295" y="10695515"/>
                </a:lnTo>
                <a:lnTo>
                  <a:pt x="46547" y="10695515"/>
                </a:lnTo>
                <a:cubicBezTo>
                  <a:pt x="25857" y="10695403"/>
                  <a:pt x="9128" y="10679532"/>
                  <a:pt x="9074" y="10659953"/>
                </a:cubicBezTo>
                <a:lnTo>
                  <a:pt x="9074" y="8213677"/>
                </a:lnTo>
                <a:lnTo>
                  <a:pt x="9074" y="8117697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2E1DAD0C-8E94-B83C-651C-163E50AE8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412" y="787233"/>
            <a:ext cx="8477884" cy="4832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DFC448-A395-742A-B07B-DC4B2135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635" y="3840480"/>
            <a:ext cx="8269356" cy="22562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PCA ile Anomali Tespiti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65B8C92-2D61-44A2-857C-E6980C2A2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87043">
            <a:off x="740665" y="-390458"/>
            <a:ext cx="464589" cy="189025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BD4796F-4D50-4634-A058-0EEBBC75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FCC4C22-47D5-430A-918F-5F0BC9210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E1F53A8-026D-49F9-8C99-4D93566EA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9F1A894-FB93-4D02-91C3-2E6004FF57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8BEE1C4-1B24-44C9-909C-3C3ACE161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4111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9C10-83A8-BE65-1ACE-1468DFAB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 </a:t>
            </a:r>
            <a:r>
              <a:rPr lang="en-US" dirty="0" err="1"/>
              <a:t>Dönüşümü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F2C02-F1AA-1E4C-8736-209AFF629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2318033"/>
            <a:ext cx="4235669" cy="2747954"/>
          </a:xfrm>
        </p:spPr>
        <p:txBody>
          <a:bodyPr/>
          <a:lstStyle/>
          <a:p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boyutlu</a:t>
            </a:r>
            <a:r>
              <a:rPr lang="en-US" dirty="0"/>
              <a:t> X (</a:t>
            </a:r>
            <a:r>
              <a:rPr lang="en-US" dirty="0" err="1"/>
              <a:t>R</a:t>
            </a:r>
            <a:r>
              <a:rPr lang="en-US" baseline="30000" dirty="0" err="1"/>
              <a:t>nxd</a:t>
            </a:r>
            <a:r>
              <a:rPr lang="en-US" dirty="0"/>
              <a:t>), </a:t>
            </a:r>
            <a:r>
              <a:rPr lang="en-US" dirty="0" err="1"/>
              <a:t>matris</a:t>
            </a:r>
            <a:r>
              <a:rPr lang="en-US" dirty="0"/>
              <a:t> W (</a:t>
            </a:r>
            <a:r>
              <a:rPr lang="en-US" dirty="0" err="1"/>
              <a:t>R</a:t>
            </a:r>
            <a:r>
              <a:rPr lang="en-US" baseline="30000" dirty="0" err="1"/>
              <a:t>dxk</a:t>
            </a:r>
            <a:r>
              <a:rPr lang="en-US" dirty="0"/>
              <a:t>) </a:t>
            </a:r>
            <a:r>
              <a:rPr lang="en-US" dirty="0" err="1"/>
              <a:t>çarpımı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Z’ye</a:t>
            </a:r>
            <a:r>
              <a:rPr lang="en-US" dirty="0"/>
              <a:t> (</a:t>
            </a:r>
            <a:r>
              <a:rPr lang="en-US" dirty="0" err="1"/>
              <a:t>R</a:t>
            </a:r>
            <a:r>
              <a:rPr lang="en-US" baseline="30000" dirty="0" err="1"/>
              <a:t>nxk</a:t>
            </a:r>
            <a:r>
              <a:rPr lang="en-US" dirty="0"/>
              <a:t>) </a:t>
            </a:r>
            <a:r>
              <a:rPr lang="en-US" dirty="0" err="1"/>
              <a:t>dönüştürülüyor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458FFD-D5E2-3A27-8D8B-B2DADC8FD0CD}"/>
              </a:ext>
            </a:extLst>
          </p:cNvPr>
          <p:cNvSpPr/>
          <p:nvPr/>
        </p:nvSpPr>
        <p:spPr>
          <a:xfrm>
            <a:off x="1334814" y="3716722"/>
            <a:ext cx="2984938" cy="1198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 = XW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4F60A4-6147-DFD9-1814-1EAD65C8EBC9}"/>
              </a:ext>
            </a:extLst>
          </p:cNvPr>
          <p:cNvSpPr/>
          <p:nvPr/>
        </p:nvSpPr>
        <p:spPr>
          <a:xfrm>
            <a:off x="6096000" y="672662"/>
            <a:ext cx="5791200" cy="542333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boyutlu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,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boyutlu</a:t>
            </a:r>
            <a:r>
              <a:rPr lang="en-US" dirty="0"/>
              <a:t> hale </a:t>
            </a:r>
            <a:r>
              <a:rPr lang="en-US" dirty="0" err="1"/>
              <a:t>getirmek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izdüşüm</a:t>
            </a:r>
            <a:r>
              <a:rPr lang="en-US" dirty="0"/>
              <a:t> </a:t>
            </a:r>
            <a:r>
              <a:rPr lang="en-US" dirty="0" err="1"/>
              <a:t>alınır</a:t>
            </a:r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Amaç</a:t>
            </a:r>
            <a:r>
              <a:rPr lang="en-US" dirty="0"/>
              <a:t> </a:t>
            </a:r>
            <a:r>
              <a:rPr lang="en-US" dirty="0" err="1"/>
              <a:t>noktalar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fark/</a:t>
            </a:r>
            <a:r>
              <a:rPr lang="en-US" dirty="0" err="1"/>
              <a:t>ayrım</a:t>
            </a:r>
            <a:r>
              <a:rPr lang="en-US" dirty="0"/>
              <a:t>/</a:t>
            </a:r>
            <a:r>
              <a:rPr lang="en-US" dirty="0" err="1"/>
              <a:t>varyansın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korunmasıdır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32998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2E392-A107-0A73-42F2-74BB0884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Varyansı</a:t>
            </a:r>
            <a:r>
              <a:rPr lang="en-US" dirty="0"/>
              <a:t> (Bilgi) Maximize 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FDD21-92F5-87AD-2CF8-18BD2BFE9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18033"/>
            <a:ext cx="3279228" cy="1959678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w’nun</a:t>
            </a:r>
            <a:r>
              <a:rPr lang="en-US" dirty="0"/>
              <a:t> </a:t>
            </a:r>
            <a:r>
              <a:rPr lang="en-US" dirty="0" err="1"/>
              <a:t>uzunluğu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. O </a:t>
            </a:r>
            <a:r>
              <a:rPr lang="en-US" dirty="0" err="1"/>
              <a:t>yüzden</a:t>
            </a:r>
            <a:r>
              <a:rPr lang="en-US" dirty="0"/>
              <a:t> w</a:t>
            </a:r>
            <a:r>
              <a:rPr lang="en-US" baseline="-25000" dirty="0"/>
              <a:t>1</a:t>
            </a:r>
            <a:r>
              <a:rPr lang="en-US" baseline="30000" dirty="0"/>
              <a:t>T</a:t>
            </a:r>
            <a:r>
              <a:rPr lang="en-US" dirty="0"/>
              <a:t>w</a:t>
            </a:r>
            <a:r>
              <a:rPr lang="en-US" baseline="-25000" dirty="0"/>
              <a:t>1</a:t>
            </a:r>
            <a:r>
              <a:rPr lang="en-US" dirty="0"/>
              <a:t> = 1</a:t>
            </a:r>
          </a:p>
          <a:p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vektörler</a:t>
            </a:r>
            <a:r>
              <a:rPr lang="en-US" dirty="0"/>
              <a:t> </a:t>
            </a:r>
            <a:r>
              <a:rPr lang="en-US" dirty="0" err="1"/>
              <a:t>birbiriyle</a:t>
            </a:r>
            <a:r>
              <a:rPr lang="en-US" dirty="0"/>
              <a:t> </a:t>
            </a:r>
            <a:r>
              <a:rPr lang="en-US" dirty="0" err="1"/>
              <a:t>ilişkili</a:t>
            </a:r>
            <a:r>
              <a:rPr lang="en-US" dirty="0"/>
              <a:t> </a:t>
            </a:r>
            <a:r>
              <a:rPr lang="en-US" dirty="0" err="1"/>
              <a:t>olmamalı</a:t>
            </a:r>
            <a:r>
              <a:rPr lang="en-US" dirty="0"/>
              <a:t>. O </a:t>
            </a:r>
            <a:r>
              <a:rPr lang="en-US" dirty="0" err="1"/>
              <a:t>yüzden</a:t>
            </a:r>
            <a:r>
              <a:rPr lang="en-US" dirty="0"/>
              <a:t> w</a:t>
            </a:r>
            <a:r>
              <a:rPr lang="en-US" baseline="-25000" dirty="0"/>
              <a:t>1</a:t>
            </a:r>
            <a:r>
              <a:rPr lang="en-US" baseline="30000" dirty="0"/>
              <a:t>T</a:t>
            </a:r>
            <a:r>
              <a:rPr lang="en-US" dirty="0"/>
              <a:t>w</a:t>
            </a:r>
            <a:r>
              <a:rPr lang="en-US" baseline="-25000" dirty="0"/>
              <a:t>2</a:t>
            </a:r>
            <a:r>
              <a:rPr lang="en-US" dirty="0"/>
              <a:t> = 0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059F36C-65EC-7B29-6309-3E60D3F539A7}"/>
              </a:ext>
            </a:extLst>
          </p:cNvPr>
          <p:cNvSpPr/>
          <p:nvPr/>
        </p:nvSpPr>
        <p:spPr>
          <a:xfrm>
            <a:off x="5076498" y="2230821"/>
            <a:ext cx="4319750" cy="1794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Var(z</a:t>
            </a:r>
            <a:r>
              <a:rPr lang="en-US" baseline="-25000" dirty="0"/>
              <a:t>1</a:t>
            </a:r>
            <a:r>
              <a:rPr lang="en-US" dirty="0"/>
              <a:t>) = var (Xw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  <a:p>
            <a:r>
              <a:rPr lang="en-US" dirty="0"/>
              <a:t>        = E[(Xw</a:t>
            </a:r>
            <a:r>
              <a:rPr lang="en-US" baseline="-25000" dirty="0"/>
              <a:t>1 </a:t>
            </a:r>
            <a:r>
              <a:rPr lang="en-US" dirty="0"/>
              <a:t>- 0)</a:t>
            </a:r>
            <a:r>
              <a:rPr lang="en-US" baseline="30000" dirty="0"/>
              <a:t>T </a:t>
            </a:r>
            <a:r>
              <a:rPr lang="en-US" dirty="0"/>
              <a:t>(Xw</a:t>
            </a:r>
            <a:r>
              <a:rPr lang="en-US" baseline="-25000" dirty="0"/>
              <a:t>1 </a:t>
            </a:r>
            <a:r>
              <a:rPr lang="en-US" dirty="0"/>
              <a:t>- 0)]</a:t>
            </a:r>
            <a:endParaRPr lang="en-US" baseline="-25000" dirty="0"/>
          </a:p>
          <a:p>
            <a:r>
              <a:rPr lang="en-US" baseline="-25000" dirty="0"/>
              <a:t>            </a:t>
            </a:r>
            <a:r>
              <a:rPr lang="en-US" dirty="0"/>
              <a:t>= w</a:t>
            </a:r>
            <a:r>
              <a:rPr lang="en-US" baseline="-25000" dirty="0"/>
              <a:t>1</a:t>
            </a:r>
            <a:r>
              <a:rPr lang="en-US" baseline="30000" dirty="0"/>
              <a:t>T </a:t>
            </a:r>
            <a:r>
              <a:rPr lang="en-US" dirty="0"/>
              <a:t>E[X</a:t>
            </a:r>
            <a:r>
              <a:rPr lang="en-US" baseline="30000" dirty="0"/>
              <a:t>T</a:t>
            </a:r>
            <a:r>
              <a:rPr lang="en-US" dirty="0"/>
              <a:t>X] w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  <a:p>
            <a:r>
              <a:rPr lang="en-US" dirty="0"/>
              <a:t>C = E[X</a:t>
            </a:r>
            <a:r>
              <a:rPr lang="en-US" baseline="30000" dirty="0"/>
              <a:t>T</a:t>
            </a:r>
            <a:r>
              <a:rPr lang="en-US" dirty="0"/>
              <a:t>X] </a:t>
            </a:r>
            <a:endParaRPr lang="en-US" baseline="-25000" dirty="0"/>
          </a:p>
          <a:p>
            <a:pPr algn="ctr"/>
            <a:endParaRPr lang="en-US" baseline="-25000" dirty="0"/>
          </a:p>
          <a:p>
            <a:pPr algn="ctr"/>
            <a:endParaRPr lang="en-US" baseline="-25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541DD34-2C33-2683-976B-82C88FD587CF}"/>
              </a:ext>
            </a:extLst>
          </p:cNvPr>
          <p:cNvSpPr/>
          <p:nvPr/>
        </p:nvSpPr>
        <p:spPr>
          <a:xfrm>
            <a:off x="5964622" y="4313183"/>
            <a:ext cx="2659116" cy="973521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w</a:t>
            </a:r>
            <a:r>
              <a:rPr lang="en-US" baseline="-25000" dirty="0"/>
              <a:t>1</a:t>
            </a:r>
            <a:r>
              <a:rPr lang="en-US" baseline="30000" dirty="0"/>
              <a:t>T </a:t>
            </a:r>
            <a:r>
              <a:rPr lang="en-US" dirty="0"/>
              <a:t>C w</a:t>
            </a:r>
            <a:r>
              <a:rPr lang="en-US" baseline="-25000" dirty="0"/>
              <a:t>1</a:t>
            </a:r>
            <a:r>
              <a:rPr lang="en-US" dirty="0"/>
              <a:t> = a</a:t>
            </a:r>
            <a:r>
              <a:rPr lang="en-US" baseline="-25000" dirty="0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F5C2AE-E93E-A441-34A6-498A4DBCEAB5}"/>
              </a:ext>
            </a:extLst>
          </p:cNvPr>
          <p:cNvSpPr/>
          <p:nvPr/>
        </p:nvSpPr>
        <p:spPr>
          <a:xfrm>
            <a:off x="1366345" y="5486399"/>
            <a:ext cx="9722069" cy="118766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= E[X</a:t>
            </a:r>
            <a:r>
              <a:rPr lang="en-US" baseline="30000" dirty="0"/>
              <a:t>T</a:t>
            </a:r>
            <a:r>
              <a:rPr lang="en-US" dirty="0"/>
              <a:t>X] </a:t>
            </a:r>
            <a:r>
              <a:rPr lang="en-US" dirty="0" err="1"/>
              <a:t>matrisinin</a:t>
            </a:r>
            <a:r>
              <a:rPr lang="en-US" baseline="-25000" dirty="0"/>
              <a:t> </a:t>
            </a:r>
            <a:r>
              <a:rPr lang="en-US" dirty="0"/>
              <a:t>W1 </a:t>
            </a:r>
            <a:r>
              <a:rPr lang="en-US" dirty="0" err="1"/>
              <a:t>özvektörü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a1 </a:t>
            </a:r>
            <a:r>
              <a:rPr lang="en-US" dirty="0" err="1"/>
              <a:t>özdeğeridir</a:t>
            </a:r>
            <a:r>
              <a:rPr lang="en-US" dirty="0"/>
              <a:t>. </a:t>
            </a:r>
          </a:p>
          <a:p>
            <a:pPr algn="ctr"/>
            <a:r>
              <a:rPr lang="en-US" dirty="0"/>
              <a:t>K </a:t>
            </a:r>
            <a:r>
              <a:rPr lang="en-US" dirty="0" err="1"/>
              <a:t>adet</a:t>
            </a:r>
            <a:r>
              <a:rPr lang="en-US" dirty="0"/>
              <a:t> </a:t>
            </a:r>
            <a:r>
              <a:rPr lang="en-US" dirty="0" err="1"/>
              <a:t>böyle</a:t>
            </a:r>
            <a:r>
              <a:rPr lang="en-US" dirty="0"/>
              <a:t> </a:t>
            </a:r>
            <a:r>
              <a:rPr lang="en-US" dirty="0" err="1"/>
              <a:t>vektör</a:t>
            </a:r>
            <a:r>
              <a:rPr lang="en-US" dirty="0"/>
              <a:t> </a:t>
            </a:r>
            <a:r>
              <a:rPr lang="en-US" dirty="0" err="1"/>
              <a:t>seçersek</a:t>
            </a:r>
            <a:r>
              <a:rPr lang="en-US" dirty="0"/>
              <a:t>, d </a:t>
            </a:r>
            <a:r>
              <a:rPr lang="en-US" dirty="0" err="1"/>
              <a:t>boyutlu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k </a:t>
            </a:r>
            <a:r>
              <a:rPr lang="en-US" dirty="0" err="1"/>
              <a:t>boyuta</a:t>
            </a:r>
            <a:r>
              <a:rPr lang="en-US" dirty="0"/>
              <a:t> </a:t>
            </a:r>
            <a:r>
              <a:rPr lang="en-US" dirty="0" err="1"/>
              <a:t>iner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9350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E29850-FF8C-4A70-A54F-29A8CFCF9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9E390A-405A-41FF-B91F-F5FAA0E59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EAEBC66-E1C6-46AE-8EF1-E28EFEA3F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82A7822-6056-4415-A0D2-5FB3A84E8E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1E9B269-BA82-4AF1-BDBF-87F48002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950F564-36B0-4A58-84A7-3B03BE6C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2B2619C-2C88-4DD6-96FE-CF708FF6A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5382" y="0"/>
            <a:ext cx="7266618" cy="6858000"/>
          </a:xfrm>
          <a:custGeom>
            <a:avLst/>
            <a:gdLst>
              <a:gd name="connsiteX0" fmla="*/ 414076 w 7266618"/>
              <a:gd name="connsiteY0" fmla="*/ 0 h 6858000"/>
              <a:gd name="connsiteX1" fmla="*/ 7266618 w 7266618"/>
              <a:gd name="connsiteY1" fmla="*/ 0 h 6858000"/>
              <a:gd name="connsiteX2" fmla="*/ 7266618 w 7266618"/>
              <a:gd name="connsiteY2" fmla="*/ 6858000 h 6858000"/>
              <a:gd name="connsiteX3" fmla="*/ 7086013 w 7266618"/>
              <a:gd name="connsiteY3" fmla="*/ 6858000 h 6858000"/>
              <a:gd name="connsiteX4" fmla="*/ 0 w 7266618"/>
              <a:gd name="connsiteY4" fmla="*/ 639950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6618" h="6858000">
                <a:moveTo>
                  <a:pt x="414076" y="0"/>
                </a:moveTo>
                <a:lnTo>
                  <a:pt x="7266618" y="0"/>
                </a:lnTo>
                <a:lnTo>
                  <a:pt x="7266618" y="6858000"/>
                </a:lnTo>
                <a:lnTo>
                  <a:pt x="7086013" y="6858000"/>
                </a:lnTo>
                <a:lnTo>
                  <a:pt x="0" y="6399503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E3A44A7-098D-4DB2-9081-4499626D1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7762" y="1"/>
            <a:ext cx="7144238" cy="6763357"/>
          </a:xfrm>
          <a:custGeom>
            <a:avLst/>
            <a:gdLst>
              <a:gd name="connsiteX0" fmla="*/ 405160 w 7144238"/>
              <a:gd name="connsiteY0" fmla="*/ 0 h 6763357"/>
              <a:gd name="connsiteX1" fmla="*/ 7144238 w 7144238"/>
              <a:gd name="connsiteY1" fmla="*/ 0 h 6763357"/>
              <a:gd name="connsiteX2" fmla="*/ 7144238 w 7144238"/>
              <a:gd name="connsiteY2" fmla="*/ 6763357 h 6763357"/>
              <a:gd name="connsiteX3" fmla="*/ 6459827 w 7144238"/>
              <a:gd name="connsiteY3" fmla="*/ 6719077 h 6763357"/>
              <a:gd name="connsiteX4" fmla="*/ 6425309 w 7144238"/>
              <a:gd name="connsiteY4" fmla="*/ 6728146 h 6763357"/>
              <a:gd name="connsiteX5" fmla="*/ 6379064 w 7144238"/>
              <a:gd name="connsiteY5" fmla="*/ 6724689 h 6763357"/>
              <a:gd name="connsiteX6" fmla="*/ 6358967 w 7144238"/>
              <a:gd name="connsiteY6" fmla="*/ 6735815 h 6763357"/>
              <a:gd name="connsiteX7" fmla="*/ 6340027 w 7144238"/>
              <a:gd name="connsiteY7" fmla="*/ 6739948 h 6763357"/>
              <a:gd name="connsiteX8" fmla="*/ 6325659 w 7144238"/>
              <a:gd name="connsiteY8" fmla="*/ 6739848 h 6763357"/>
              <a:gd name="connsiteX9" fmla="*/ 6311135 w 7144238"/>
              <a:gd name="connsiteY9" fmla="*/ 6731574 h 6763357"/>
              <a:gd name="connsiteX10" fmla="*/ 6300815 w 7144238"/>
              <a:gd name="connsiteY10" fmla="*/ 6733959 h 6763357"/>
              <a:gd name="connsiteX11" fmla="*/ 6282467 w 7144238"/>
              <a:gd name="connsiteY11" fmla="*/ 6724911 h 6763357"/>
              <a:gd name="connsiteX12" fmla="*/ 6255353 w 7144238"/>
              <a:gd name="connsiteY12" fmla="*/ 6715920 h 6763357"/>
              <a:gd name="connsiteX13" fmla="*/ 6236864 w 7144238"/>
              <a:gd name="connsiteY13" fmla="*/ 6707006 h 6763357"/>
              <a:gd name="connsiteX14" fmla="*/ 6233355 w 7144238"/>
              <a:gd name="connsiteY14" fmla="*/ 6704418 h 6763357"/>
              <a:gd name="connsiteX15" fmla="*/ 6109120 w 7144238"/>
              <a:gd name="connsiteY15" fmla="*/ 6696380 h 6763357"/>
              <a:gd name="connsiteX16" fmla="*/ 6099785 w 7144238"/>
              <a:gd name="connsiteY16" fmla="*/ 6698416 h 6763357"/>
              <a:gd name="connsiteX17" fmla="*/ 6069037 w 7144238"/>
              <a:gd name="connsiteY17" fmla="*/ 6693786 h 6763357"/>
              <a:gd name="connsiteX18" fmla="*/ 6064316 w 7144238"/>
              <a:gd name="connsiteY18" fmla="*/ 6697077 h 6763357"/>
              <a:gd name="connsiteX19" fmla="*/ 6034319 w 7144238"/>
              <a:gd name="connsiteY19" fmla="*/ 6691540 h 6763357"/>
              <a:gd name="connsiteX20" fmla="*/ 6001003 w 7144238"/>
              <a:gd name="connsiteY20" fmla="*/ 6692438 h 6763357"/>
              <a:gd name="connsiteX21" fmla="*/ 5998001 w 7144238"/>
              <a:gd name="connsiteY21" fmla="*/ 6700454 h 6763357"/>
              <a:gd name="connsiteX22" fmla="*/ 5990691 w 7144238"/>
              <a:gd name="connsiteY22" fmla="*/ 6700703 h 6763357"/>
              <a:gd name="connsiteX23" fmla="*/ 5979267 w 7144238"/>
              <a:gd name="connsiteY23" fmla="*/ 6699807 h 6763357"/>
              <a:gd name="connsiteX24" fmla="*/ 5954209 w 7144238"/>
              <a:gd name="connsiteY24" fmla="*/ 6689568 h 6763357"/>
              <a:gd name="connsiteX25" fmla="*/ 18822 w 7144238"/>
              <a:gd name="connsiteY25" fmla="*/ 6306907 h 6763357"/>
              <a:gd name="connsiteX26" fmla="*/ 166 w 7144238"/>
              <a:gd name="connsiteY26" fmla="*/ 6263796 h 676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144238" h="6763357">
                <a:moveTo>
                  <a:pt x="405160" y="0"/>
                </a:moveTo>
                <a:lnTo>
                  <a:pt x="7144238" y="0"/>
                </a:lnTo>
                <a:lnTo>
                  <a:pt x="7144238" y="6763357"/>
                </a:lnTo>
                <a:lnTo>
                  <a:pt x="6459827" y="6719077"/>
                </a:lnTo>
                <a:lnTo>
                  <a:pt x="6425309" y="6728146"/>
                </a:lnTo>
                <a:cubicBezTo>
                  <a:pt x="6409895" y="6726993"/>
                  <a:pt x="6394479" y="6725842"/>
                  <a:pt x="6379064" y="6724689"/>
                </a:cubicBezTo>
                <a:cubicBezTo>
                  <a:pt x="6372030" y="6715563"/>
                  <a:pt x="6365385" y="6732086"/>
                  <a:pt x="6358967" y="6735815"/>
                </a:cubicBezTo>
                <a:lnTo>
                  <a:pt x="6340027" y="6739948"/>
                </a:lnTo>
                <a:cubicBezTo>
                  <a:pt x="6335238" y="6739915"/>
                  <a:pt x="6330449" y="6739881"/>
                  <a:pt x="6325659" y="6739848"/>
                </a:cubicBezTo>
                <a:lnTo>
                  <a:pt x="6311135" y="6731574"/>
                </a:lnTo>
                <a:cubicBezTo>
                  <a:pt x="6306994" y="6730594"/>
                  <a:pt x="6305592" y="6735069"/>
                  <a:pt x="6300815" y="6733959"/>
                </a:cubicBezTo>
                <a:lnTo>
                  <a:pt x="6282467" y="6724911"/>
                </a:lnTo>
                <a:lnTo>
                  <a:pt x="6255353" y="6715920"/>
                </a:lnTo>
                <a:lnTo>
                  <a:pt x="6236864" y="6707006"/>
                </a:lnTo>
                <a:lnTo>
                  <a:pt x="6233355" y="6704418"/>
                </a:lnTo>
                <a:lnTo>
                  <a:pt x="6109120" y="6696380"/>
                </a:lnTo>
                <a:lnTo>
                  <a:pt x="6099785" y="6698416"/>
                </a:lnTo>
                <a:cubicBezTo>
                  <a:pt x="6089536" y="6696872"/>
                  <a:pt x="6079286" y="6695330"/>
                  <a:pt x="6069037" y="6693786"/>
                </a:cubicBezTo>
                <a:lnTo>
                  <a:pt x="6064316" y="6697077"/>
                </a:lnTo>
                <a:lnTo>
                  <a:pt x="6034319" y="6691540"/>
                </a:lnTo>
                <a:cubicBezTo>
                  <a:pt x="6024275" y="6691397"/>
                  <a:pt x="6006982" y="6689475"/>
                  <a:pt x="6001003" y="6692438"/>
                </a:cubicBezTo>
                <a:lnTo>
                  <a:pt x="5998001" y="6700454"/>
                </a:lnTo>
                <a:lnTo>
                  <a:pt x="5990691" y="6700703"/>
                </a:lnTo>
                <a:cubicBezTo>
                  <a:pt x="5990200" y="6700044"/>
                  <a:pt x="5979695" y="6699887"/>
                  <a:pt x="5979267" y="6699807"/>
                </a:cubicBezTo>
                <a:lnTo>
                  <a:pt x="5954209" y="6689568"/>
                </a:lnTo>
                <a:cubicBezTo>
                  <a:pt x="4960801" y="6624085"/>
                  <a:pt x="1011162" y="6377869"/>
                  <a:pt x="18822" y="6306907"/>
                </a:cubicBezTo>
                <a:cubicBezTo>
                  <a:pt x="7045" y="6306088"/>
                  <a:pt x="-1290" y="6286821"/>
                  <a:pt x="166" y="6263796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2046BCE1-62AC-F6DC-921D-566FD648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346">
            <a:off x="5550142" y="462443"/>
            <a:ext cx="6417380" cy="5486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713386-5755-B2EC-DC2E-0D183D7C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365125"/>
            <a:ext cx="4876801" cy="2225675"/>
          </a:xfrm>
        </p:spPr>
        <p:txBody>
          <a:bodyPr>
            <a:normAutofit/>
          </a:bodyPr>
          <a:lstStyle/>
          <a:p>
            <a:r>
              <a:rPr lang="en-US" dirty="0" err="1"/>
              <a:t>Özdeğer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099118-167C-A72A-F7C5-8E03B05B3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955925"/>
            <a:ext cx="3285553" cy="3216274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1CB7E3-24EA-46FC-AFBA-DD5B729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622473">
            <a:off x="5164842" y="5468998"/>
            <a:ext cx="465088" cy="1406400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55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E29850-FF8C-4A70-A54F-29A8CFCF9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9E390A-405A-41FF-B91F-F5FAA0E59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EAEBC66-E1C6-46AE-8EF1-E28EFEA3F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82A7822-6056-4415-A0D2-5FB3A84E8E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1E9B269-BA82-4AF1-BDBF-87F48002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950F564-36B0-4A58-84A7-3B03BE6C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2B2619C-2C88-4DD6-96FE-CF708FF6A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5382" y="0"/>
            <a:ext cx="7266618" cy="6858000"/>
          </a:xfrm>
          <a:custGeom>
            <a:avLst/>
            <a:gdLst>
              <a:gd name="connsiteX0" fmla="*/ 414076 w 7266618"/>
              <a:gd name="connsiteY0" fmla="*/ 0 h 6858000"/>
              <a:gd name="connsiteX1" fmla="*/ 7266618 w 7266618"/>
              <a:gd name="connsiteY1" fmla="*/ 0 h 6858000"/>
              <a:gd name="connsiteX2" fmla="*/ 7266618 w 7266618"/>
              <a:gd name="connsiteY2" fmla="*/ 6858000 h 6858000"/>
              <a:gd name="connsiteX3" fmla="*/ 7086013 w 7266618"/>
              <a:gd name="connsiteY3" fmla="*/ 6858000 h 6858000"/>
              <a:gd name="connsiteX4" fmla="*/ 0 w 7266618"/>
              <a:gd name="connsiteY4" fmla="*/ 639950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6618" h="6858000">
                <a:moveTo>
                  <a:pt x="414076" y="0"/>
                </a:moveTo>
                <a:lnTo>
                  <a:pt x="7266618" y="0"/>
                </a:lnTo>
                <a:lnTo>
                  <a:pt x="7266618" y="6858000"/>
                </a:lnTo>
                <a:lnTo>
                  <a:pt x="7086013" y="6858000"/>
                </a:lnTo>
                <a:lnTo>
                  <a:pt x="0" y="6399503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E3A44A7-098D-4DB2-9081-4499626D1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7762" y="1"/>
            <a:ext cx="7144238" cy="6763357"/>
          </a:xfrm>
          <a:custGeom>
            <a:avLst/>
            <a:gdLst>
              <a:gd name="connsiteX0" fmla="*/ 405160 w 7144238"/>
              <a:gd name="connsiteY0" fmla="*/ 0 h 6763357"/>
              <a:gd name="connsiteX1" fmla="*/ 7144238 w 7144238"/>
              <a:gd name="connsiteY1" fmla="*/ 0 h 6763357"/>
              <a:gd name="connsiteX2" fmla="*/ 7144238 w 7144238"/>
              <a:gd name="connsiteY2" fmla="*/ 6763357 h 6763357"/>
              <a:gd name="connsiteX3" fmla="*/ 6459827 w 7144238"/>
              <a:gd name="connsiteY3" fmla="*/ 6719077 h 6763357"/>
              <a:gd name="connsiteX4" fmla="*/ 6425309 w 7144238"/>
              <a:gd name="connsiteY4" fmla="*/ 6728146 h 6763357"/>
              <a:gd name="connsiteX5" fmla="*/ 6379064 w 7144238"/>
              <a:gd name="connsiteY5" fmla="*/ 6724689 h 6763357"/>
              <a:gd name="connsiteX6" fmla="*/ 6358967 w 7144238"/>
              <a:gd name="connsiteY6" fmla="*/ 6735815 h 6763357"/>
              <a:gd name="connsiteX7" fmla="*/ 6340027 w 7144238"/>
              <a:gd name="connsiteY7" fmla="*/ 6739948 h 6763357"/>
              <a:gd name="connsiteX8" fmla="*/ 6325659 w 7144238"/>
              <a:gd name="connsiteY8" fmla="*/ 6739848 h 6763357"/>
              <a:gd name="connsiteX9" fmla="*/ 6311135 w 7144238"/>
              <a:gd name="connsiteY9" fmla="*/ 6731574 h 6763357"/>
              <a:gd name="connsiteX10" fmla="*/ 6300815 w 7144238"/>
              <a:gd name="connsiteY10" fmla="*/ 6733959 h 6763357"/>
              <a:gd name="connsiteX11" fmla="*/ 6282467 w 7144238"/>
              <a:gd name="connsiteY11" fmla="*/ 6724911 h 6763357"/>
              <a:gd name="connsiteX12" fmla="*/ 6255353 w 7144238"/>
              <a:gd name="connsiteY12" fmla="*/ 6715920 h 6763357"/>
              <a:gd name="connsiteX13" fmla="*/ 6236864 w 7144238"/>
              <a:gd name="connsiteY13" fmla="*/ 6707006 h 6763357"/>
              <a:gd name="connsiteX14" fmla="*/ 6233355 w 7144238"/>
              <a:gd name="connsiteY14" fmla="*/ 6704418 h 6763357"/>
              <a:gd name="connsiteX15" fmla="*/ 6109120 w 7144238"/>
              <a:gd name="connsiteY15" fmla="*/ 6696380 h 6763357"/>
              <a:gd name="connsiteX16" fmla="*/ 6099785 w 7144238"/>
              <a:gd name="connsiteY16" fmla="*/ 6698416 h 6763357"/>
              <a:gd name="connsiteX17" fmla="*/ 6069037 w 7144238"/>
              <a:gd name="connsiteY17" fmla="*/ 6693786 h 6763357"/>
              <a:gd name="connsiteX18" fmla="*/ 6064316 w 7144238"/>
              <a:gd name="connsiteY18" fmla="*/ 6697077 h 6763357"/>
              <a:gd name="connsiteX19" fmla="*/ 6034319 w 7144238"/>
              <a:gd name="connsiteY19" fmla="*/ 6691540 h 6763357"/>
              <a:gd name="connsiteX20" fmla="*/ 6001003 w 7144238"/>
              <a:gd name="connsiteY20" fmla="*/ 6692438 h 6763357"/>
              <a:gd name="connsiteX21" fmla="*/ 5998001 w 7144238"/>
              <a:gd name="connsiteY21" fmla="*/ 6700454 h 6763357"/>
              <a:gd name="connsiteX22" fmla="*/ 5990691 w 7144238"/>
              <a:gd name="connsiteY22" fmla="*/ 6700703 h 6763357"/>
              <a:gd name="connsiteX23" fmla="*/ 5979267 w 7144238"/>
              <a:gd name="connsiteY23" fmla="*/ 6699807 h 6763357"/>
              <a:gd name="connsiteX24" fmla="*/ 5954209 w 7144238"/>
              <a:gd name="connsiteY24" fmla="*/ 6689568 h 6763357"/>
              <a:gd name="connsiteX25" fmla="*/ 18822 w 7144238"/>
              <a:gd name="connsiteY25" fmla="*/ 6306907 h 6763357"/>
              <a:gd name="connsiteX26" fmla="*/ 166 w 7144238"/>
              <a:gd name="connsiteY26" fmla="*/ 6263796 h 676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144238" h="6763357">
                <a:moveTo>
                  <a:pt x="405160" y="0"/>
                </a:moveTo>
                <a:lnTo>
                  <a:pt x="7144238" y="0"/>
                </a:lnTo>
                <a:lnTo>
                  <a:pt x="7144238" y="6763357"/>
                </a:lnTo>
                <a:lnTo>
                  <a:pt x="6459827" y="6719077"/>
                </a:lnTo>
                <a:lnTo>
                  <a:pt x="6425309" y="6728146"/>
                </a:lnTo>
                <a:cubicBezTo>
                  <a:pt x="6409895" y="6726993"/>
                  <a:pt x="6394479" y="6725842"/>
                  <a:pt x="6379064" y="6724689"/>
                </a:cubicBezTo>
                <a:cubicBezTo>
                  <a:pt x="6372030" y="6715563"/>
                  <a:pt x="6365385" y="6732086"/>
                  <a:pt x="6358967" y="6735815"/>
                </a:cubicBezTo>
                <a:lnTo>
                  <a:pt x="6340027" y="6739948"/>
                </a:lnTo>
                <a:cubicBezTo>
                  <a:pt x="6335238" y="6739915"/>
                  <a:pt x="6330449" y="6739881"/>
                  <a:pt x="6325659" y="6739848"/>
                </a:cubicBezTo>
                <a:lnTo>
                  <a:pt x="6311135" y="6731574"/>
                </a:lnTo>
                <a:cubicBezTo>
                  <a:pt x="6306994" y="6730594"/>
                  <a:pt x="6305592" y="6735069"/>
                  <a:pt x="6300815" y="6733959"/>
                </a:cubicBezTo>
                <a:lnTo>
                  <a:pt x="6282467" y="6724911"/>
                </a:lnTo>
                <a:lnTo>
                  <a:pt x="6255353" y="6715920"/>
                </a:lnTo>
                <a:lnTo>
                  <a:pt x="6236864" y="6707006"/>
                </a:lnTo>
                <a:lnTo>
                  <a:pt x="6233355" y="6704418"/>
                </a:lnTo>
                <a:lnTo>
                  <a:pt x="6109120" y="6696380"/>
                </a:lnTo>
                <a:lnTo>
                  <a:pt x="6099785" y="6698416"/>
                </a:lnTo>
                <a:cubicBezTo>
                  <a:pt x="6089536" y="6696872"/>
                  <a:pt x="6079286" y="6695330"/>
                  <a:pt x="6069037" y="6693786"/>
                </a:cubicBezTo>
                <a:lnTo>
                  <a:pt x="6064316" y="6697077"/>
                </a:lnTo>
                <a:lnTo>
                  <a:pt x="6034319" y="6691540"/>
                </a:lnTo>
                <a:cubicBezTo>
                  <a:pt x="6024275" y="6691397"/>
                  <a:pt x="6006982" y="6689475"/>
                  <a:pt x="6001003" y="6692438"/>
                </a:cubicBezTo>
                <a:lnTo>
                  <a:pt x="5998001" y="6700454"/>
                </a:lnTo>
                <a:lnTo>
                  <a:pt x="5990691" y="6700703"/>
                </a:lnTo>
                <a:cubicBezTo>
                  <a:pt x="5990200" y="6700044"/>
                  <a:pt x="5979695" y="6699887"/>
                  <a:pt x="5979267" y="6699807"/>
                </a:cubicBezTo>
                <a:lnTo>
                  <a:pt x="5954209" y="6689568"/>
                </a:lnTo>
                <a:cubicBezTo>
                  <a:pt x="4960801" y="6624085"/>
                  <a:pt x="1011162" y="6377869"/>
                  <a:pt x="18822" y="6306907"/>
                </a:cubicBezTo>
                <a:cubicBezTo>
                  <a:pt x="7045" y="6306088"/>
                  <a:pt x="-1290" y="6286821"/>
                  <a:pt x="166" y="6263796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0E190D5-D479-8226-6D73-4474ED17E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346">
            <a:off x="6313283" y="186676"/>
            <a:ext cx="4891098" cy="60383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8F28D-42EE-ED6D-2172-B58EDC73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365125"/>
            <a:ext cx="4876801" cy="2225675"/>
          </a:xfrm>
        </p:spPr>
        <p:txBody>
          <a:bodyPr>
            <a:normAutofit/>
          </a:bodyPr>
          <a:lstStyle/>
          <a:p>
            <a:r>
              <a:rPr lang="en-US" dirty="0"/>
              <a:t>Veri </a:t>
            </a:r>
            <a:r>
              <a:rPr lang="en-US" dirty="0" err="1"/>
              <a:t>Dönüşümü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6E8D72-55C0-D7DE-4A70-FCFC36CE1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955925"/>
            <a:ext cx="3285553" cy="3216274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1CB7E3-24EA-46FC-AFBA-DD5B729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622473">
            <a:off x="5164842" y="5468998"/>
            <a:ext cx="465088" cy="1406400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76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CB86E21-E2BD-408E-8E61-D30AB8715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B234F0-A46E-0954-A256-00538DE26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730598"/>
            <a:ext cx="10286999" cy="112429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7F9DA9-5521-4A58-9B23-C108A3A2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5922">
            <a:off x="6072978" y="1008483"/>
            <a:ext cx="5269757" cy="3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F2B5AB8-A75C-49F7-8DF4-3342BF3C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365922" flipV="1">
            <a:off x="7019473" y="280459"/>
            <a:ext cx="3380924" cy="5046285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9B38C0-3CC6-4B41-93F3-C479D22DD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45390">
            <a:off x="843810" y="615980"/>
            <a:ext cx="5269757" cy="358663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E0F80A2-6611-465C-80A5-6ADAE3F0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45390">
            <a:off x="1797496" y="-121443"/>
            <a:ext cx="3369162" cy="5062140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432FD9D-9282-FF9D-E18A-3B0928BB3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21381225">
            <a:off x="1669913" y="894451"/>
            <a:ext cx="3617548" cy="3029696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65B8C92-2D61-44A2-857C-E6980C2A2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658755">
            <a:off x="10976603" y="237613"/>
            <a:ext cx="464589" cy="1772054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959966F-B0D2-D10A-B29D-00D3D690F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7464">
            <a:off x="6308640" y="1498034"/>
            <a:ext cx="4786314" cy="260854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631B7FDF-FF70-42C1-8843-C5590946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B2CDC06-C442-466B-8A76-3D5E1EE54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C247DEB-8314-4DFE-BAD0-937EDB94D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9A1CFE8-45D8-4B4F-BAAC-0F1BFC041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C334D3F-33A5-415B-A94D-53FDDAA49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4336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823CBA3-A477-422D-9E7A-F9FE7EC90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F34718-B77C-44AC-9F07-230139CBB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4442386" y="512794"/>
            <a:ext cx="7325687" cy="576252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0067990-9821-4102-BDE2-9B6F206D0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520000">
            <a:off x="5321999" y="-179835"/>
            <a:ext cx="5576780" cy="7119258"/>
          </a:xfrm>
          <a:custGeom>
            <a:avLst/>
            <a:gdLst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43342 w 5643596"/>
              <a:gd name="connsiteY32" fmla="*/ 989039 h 7192213"/>
              <a:gd name="connsiteX33" fmla="*/ 5634273 w 5643596"/>
              <a:gd name="connsiteY33" fmla="*/ 1025230 h 7192213"/>
              <a:gd name="connsiteX34" fmla="*/ 5638840 w 5643596"/>
              <a:gd name="connsiteY34" fmla="*/ 1028604 h 7192213"/>
              <a:gd name="connsiteX35" fmla="*/ 5643496 w 5643596"/>
              <a:gd name="connsiteY35" fmla="*/ 1039944 h 7192213"/>
              <a:gd name="connsiteX36" fmla="*/ 5638045 w 5643596"/>
              <a:gd name="connsiteY36" fmla="*/ 1049661 h 7192213"/>
              <a:gd name="connsiteX37" fmla="*/ 5629738 w 5643596"/>
              <a:gd name="connsiteY37" fmla="*/ 1088555 h 7192213"/>
              <a:gd name="connsiteX38" fmla="*/ 5629738 w 5643596"/>
              <a:gd name="connsiteY38" fmla="*/ 1346803 h 7192213"/>
              <a:gd name="connsiteX39" fmla="*/ 5629738 w 5643596"/>
              <a:gd name="connsiteY39" fmla="*/ 2782524 h 7192213"/>
              <a:gd name="connsiteX40" fmla="*/ 5629738 w 5643596"/>
              <a:gd name="connsiteY40" fmla="*/ 4092765 h 7192213"/>
              <a:gd name="connsiteX41" fmla="*/ 5629737 w 5643596"/>
              <a:gd name="connsiteY41" fmla="*/ 4092767 h 7192213"/>
              <a:gd name="connsiteX42" fmla="*/ 5629737 w 5643596"/>
              <a:gd name="connsiteY42" fmla="*/ 4412818 h 7192213"/>
              <a:gd name="connsiteX43" fmla="*/ 5629737 w 5643596"/>
              <a:gd name="connsiteY43" fmla="*/ 5426373 h 7192213"/>
              <a:gd name="connsiteX44" fmla="*/ 5629737 w 5643596"/>
              <a:gd name="connsiteY44" fmla="*/ 5848539 h 7192213"/>
              <a:gd name="connsiteX45" fmla="*/ 5629737 w 5643596"/>
              <a:gd name="connsiteY45" fmla="*/ 6736614 h 7192213"/>
              <a:gd name="connsiteX46" fmla="*/ 5629737 w 5643596"/>
              <a:gd name="connsiteY46" fmla="*/ 7158780 h 7192213"/>
              <a:gd name="connsiteX47" fmla="*/ 5596210 w 5643596"/>
              <a:gd name="connsiteY47" fmla="*/ 7192213 h 7192213"/>
              <a:gd name="connsiteX48" fmla="*/ 1982520 w 5643596"/>
              <a:gd name="connsiteY48" fmla="*/ 7192213 h 7192213"/>
              <a:gd name="connsiteX49" fmla="*/ 1976650 w 5643596"/>
              <a:gd name="connsiteY49" fmla="*/ 7189772 h 7192213"/>
              <a:gd name="connsiteX50" fmla="*/ 64205 w 5643596"/>
              <a:gd name="connsiteY50" fmla="*/ 7189772 h 7192213"/>
              <a:gd name="connsiteX51" fmla="*/ 28826 w 5643596"/>
              <a:gd name="connsiteY51" fmla="*/ 7165867 h 7192213"/>
              <a:gd name="connsiteX52" fmla="*/ 28826 w 5643596"/>
              <a:gd name="connsiteY52" fmla="*/ 6079439 h 7192213"/>
              <a:gd name="connsiteX53" fmla="*/ 18871 w 5643596"/>
              <a:gd name="connsiteY53" fmla="*/ 6043977 h 7192213"/>
              <a:gd name="connsiteX54" fmla="*/ 28826 w 5643596"/>
              <a:gd name="connsiteY54" fmla="*/ 6007501 h 7192213"/>
              <a:gd name="connsiteX55" fmla="*/ 28826 w 5643596"/>
              <a:gd name="connsiteY55" fmla="*/ 5521424 h 7192213"/>
              <a:gd name="connsiteX56" fmla="*/ 28826 w 5643596"/>
              <a:gd name="connsiteY56" fmla="*/ 5456903 h 7192213"/>
              <a:gd name="connsiteX57" fmla="*/ 18216 w 5643596"/>
              <a:gd name="connsiteY57" fmla="*/ 5420866 h 7192213"/>
              <a:gd name="connsiteX58" fmla="*/ 6056 w 5643596"/>
              <a:gd name="connsiteY58" fmla="*/ 5384020 h 7192213"/>
              <a:gd name="connsiteX59" fmla="*/ 815 w 5643596"/>
              <a:gd name="connsiteY59" fmla="*/ 5348515 h 7192213"/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43342 w 5643596"/>
              <a:gd name="connsiteY32" fmla="*/ 989039 h 7192213"/>
              <a:gd name="connsiteX33" fmla="*/ 5634273 w 5643596"/>
              <a:gd name="connsiteY33" fmla="*/ 1025230 h 7192213"/>
              <a:gd name="connsiteX34" fmla="*/ 5638840 w 5643596"/>
              <a:gd name="connsiteY34" fmla="*/ 1028604 h 7192213"/>
              <a:gd name="connsiteX35" fmla="*/ 5643496 w 5643596"/>
              <a:gd name="connsiteY35" fmla="*/ 1039944 h 7192213"/>
              <a:gd name="connsiteX36" fmla="*/ 5638045 w 5643596"/>
              <a:gd name="connsiteY36" fmla="*/ 1049661 h 7192213"/>
              <a:gd name="connsiteX37" fmla="*/ 5629738 w 5643596"/>
              <a:gd name="connsiteY37" fmla="*/ 1088555 h 7192213"/>
              <a:gd name="connsiteX38" fmla="*/ 5629738 w 5643596"/>
              <a:gd name="connsiteY38" fmla="*/ 1346803 h 7192213"/>
              <a:gd name="connsiteX39" fmla="*/ 5629738 w 5643596"/>
              <a:gd name="connsiteY39" fmla="*/ 4092765 h 7192213"/>
              <a:gd name="connsiteX40" fmla="*/ 5629737 w 5643596"/>
              <a:gd name="connsiteY40" fmla="*/ 4092767 h 7192213"/>
              <a:gd name="connsiteX41" fmla="*/ 5629737 w 5643596"/>
              <a:gd name="connsiteY41" fmla="*/ 4412818 h 7192213"/>
              <a:gd name="connsiteX42" fmla="*/ 5629737 w 5643596"/>
              <a:gd name="connsiteY42" fmla="*/ 5426373 h 7192213"/>
              <a:gd name="connsiteX43" fmla="*/ 5629737 w 5643596"/>
              <a:gd name="connsiteY43" fmla="*/ 5848539 h 7192213"/>
              <a:gd name="connsiteX44" fmla="*/ 5629737 w 5643596"/>
              <a:gd name="connsiteY44" fmla="*/ 6736614 h 7192213"/>
              <a:gd name="connsiteX45" fmla="*/ 5629737 w 5643596"/>
              <a:gd name="connsiteY45" fmla="*/ 7158780 h 7192213"/>
              <a:gd name="connsiteX46" fmla="*/ 5596210 w 5643596"/>
              <a:gd name="connsiteY46" fmla="*/ 7192213 h 7192213"/>
              <a:gd name="connsiteX47" fmla="*/ 1982520 w 5643596"/>
              <a:gd name="connsiteY47" fmla="*/ 7192213 h 7192213"/>
              <a:gd name="connsiteX48" fmla="*/ 1976650 w 5643596"/>
              <a:gd name="connsiteY48" fmla="*/ 7189772 h 7192213"/>
              <a:gd name="connsiteX49" fmla="*/ 64205 w 5643596"/>
              <a:gd name="connsiteY49" fmla="*/ 7189772 h 7192213"/>
              <a:gd name="connsiteX50" fmla="*/ 28826 w 5643596"/>
              <a:gd name="connsiteY50" fmla="*/ 7165867 h 7192213"/>
              <a:gd name="connsiteX51" fmla="*/ 28826 w 5643596"/>
              <a:gd name="connsiteY51" fmla="*/ 6079439 h 7192213"/>
              <a:gd name="connsiteX52" fmla="*/ 18871 w 5643596"/>
              <a:gd name="connsiteY52" fmla="*/ 6043977 h 7192213"/>
              <a:gd name="connsiteX53" fmla="*/ 28826 w 5643596"/>
              <a:gd name="connsiteY53" fmla="*/ 6007501 h 7192213"/>
              <a:gd name="connsiteX54" fmla="*/ 28826 w 5643596"/>
              <a:gd name="connsiteY54" fmla="*/ 5521424 h 7192213"/>
              <a:gd name="connsiteX55" fmla="*/ 28826 w 5643596"/>
              <a:gd name="connsiteY55" fmla="*/ 5456903 h 7192213"/>
              <a:gd name="connsiteX56" fmla="*/ 18216 w 5643596"/>
              <a:gd name="connsiteY56" fmla="*/ 5420866 h 7192213"/>
              <a:gd name="connsiteX57" fmla="*/ 6056 w 5643596"/>
              <a:gd name="connsiteY57" fmla="*/ 5384020 h 7192213"/>
              <a:gd name="connsiteX58" fmla="*/ 815 w 5643596"/>
              <a:gd name="connsiteY58" fmla="*/ 5348515 h 7192213"/>
              <a:gd name="connsiteX59" fmla="*/ 0 w 5643596"/>
              <a:gd name="connsiteY59" fmla="*/ 5321182 h 7192213"/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43342 w 5643596"/>
              <a:gd name="connsiteY32" fmla="*/ 989039 h 7192213"/>
              <a:gd name="connsiteX33" fmla="*/ 5634273 w 5643596"/>
              <a:gd name="connsiteY33" fmla="*/ 1025230 h 7192213"/>
              <a:gd name="connsiteX34" fmla="*/ 5638840 w 5643596"/>
              <a:gd name="connsiteY34" fmla="*/ 1028604 h 7192213"/>
              <a:gd name="connsiteX35" fmla="*/ 5643496 w 5643596"/>
              <a:gd name="connsiteY35" fmla="*/ 1039944 h 7192213"/>
              <a:gd name="connsiteX36" fmla="*/ 5638045 w 5643596"/>
              <a:gd name="connsiteY36" fmla="*/ 1049661 h 7192213"/>
              <a:gd name="connsiteX37" fmla="*/ 5629738 w 5643596"/>
              <a:gd name="connsiteY37" fmla="*/ 1088555 h 7192213"/>
              <a:gd name="connsiteX38" fmla="*/ 5629738 w 5643596"/>
              <a:gd name="connsiteY38" fmla="*/ 4092765 h 7192213"/>
              <a:gd name="connsiteX39" fmla="*/ 5629737 w 5643596"/>
              <a:gd name="connsiteY39" fmla="*/ 4092767 h 7192213"/>
              <a:gd name="connsiteX40" fmla="*/ 5629737 w 5643596"/>
              <a:gd name="connsiteY40" fmla="*/ 4412818 h 7192213"/>
              <a:gd name="connsiteX41" fmla="*/ 5629737 w 5643596"/>
              <a:gd name="connsiteY41" fmla="*/ 5426373 h 7192213"/>
              <a:gd name="connsiteX42" fmla="*/ 5629737 w 5643596"/>
              <a:gd name="connsiteY42" fmla="*/ 5848539 h 7192213"/>
              <a:gd name="connsiteX43" fmla="*/ 5629737 w 5643596"/>
              <a:gd name="connsiteY43" fmla="*/ 6736614 h 7192213"/>
              <a:gd name="connsiteX44" fmla="*/ 5629737 w 5643596"/>
              <a:gd name="connsiteY44" fmla="*/ 7158780 h 7192213"/>
              <a:gd name="connsiteX45" fmla="*/ 5596210 w 5643596"/>
              <a:gd name="connsiteY45" fmla="*/ 7192213 h 7192213"/>
              <a:gd name="connsiteX46" fmla="*/ 1982520 w 5643596"/>
              <a:gd name="connsiteY46" fmla="*/ 7192213 h 7192213"/>
              <a:gd name="connsiteX47" fmla="*/ 1976650 w 5643596"/>
              <a:gd name="connsiteY47" fmla="*/ 7189772 h 7192213"/>
              <a:gd name="connsiteX48" fmla="*/ 64205 w 5643596"/>
              <a:gd name="connsiteY48" fmla="*/ 7189772 h 7192213"/>
              <a:gd name="connsiteX49" fmla="*/ 28826 w 5643596"/>
              <a:gd name="connsiteY49" fmla="*/ 7165867 h 7192213"/>
              <a:gd name="connsiteX50" fmla="*/ 28826 w 5643596"/>
              <a:gd name="connsiteY50" fmla="*/ 6079439 h 7192213"/>
              <a:gd name="connsiteX51" fmla="*/ 18871 w 5643596"/>
              <a:gd name="connsiteY51" fmla="*/ 6043977 h 7192213"/>
              <a:gd name="connsiteX52" fmla="*/ 28826 w 5643596"/>
              <a:gd name="connsiteY52" fmla="*/ 6007501 h 7192213"/>
              <a:gd name="connsiteX53" fmla="*/ 28826 w 5643596"/>
              <a:gd name="connsiteY53" fmla="*/ 5521424 h 7192213"/>
              <a:gd name="connsiteX54" fmla="*/ 28826 w 5643596"/>
              <a:gd name="connsiteY54" fmla="*/ 5456903 h 7192213"/>
              <a:gd name="connsiteX55" fmla="*/ 18216 w 5643596"/>
              <a:gd name="connsiteY55" fmla="*/ 5420866 h 7192213"/>
              <a:gd name="connsiteX56" fmla="*/ 6056 w 5643596"/>
              <a:gd name="connsiteY56" fmla="*/ 5384020 h 7192213"/>
              <a:gd name="connsiteX57" fmla="*/ 815 w 5643596"/>
              <a:gd name="connsiteY57" fmla="*/ 5348515 h 7192213"/>
              <a:gd name="connsiteX58" fmla="*/ 0 w 5643596"/>
              <a:gd name="connsiteY58" fmla="*/ 5321182 h 7192213"/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34273 w 5643596"/>
              <a:gd name="connsiteY32" fmla="*/ 1025230 h 7192213"/>
              <a:gd name="connsiteX33" fmla="*/ 5638840 w 5643596"/>
              <a:gd name="connsiteY33" fmla="*/ 1028604 h 7192213"/>
              <a:gd name="connsiteX34" fmla="*/ 5643496 w 5643596"/>
              <a:gd name="connsiteY34" fmla="*/ 1039944 h 7192213"/>
              <a:gd name="connsiteX35" fmla="*/ 5638045 w 5643596"/>
              <a:gd name="connsiteY35" fmla="*/ 1049661 h 7192213"/>
              <a:gd name="connsiteX36" fmla="*/ 5629738 w 5643596"/>
              <a:gd name="connsiteY36" fmla="*/ 1088555 h 7192213"/>
              <a:gd name="connsiteX37" fmla="*/ 5629738 w 5643596"/>
              <a:gd name="connsiteY37" fmla="*/ 4092765 h 7192213"/>
              <a:gd name="connsiteX38" fmla="*/ 5629737 w 5643596"/>
              <a:gd name="connsiteY38" fmla="*/ 4092767 h 7192213"/>
              <a:gd name="connsiteX39" fmla="*/ 5629737 w 5643596"/>
              <a:gd name="connsiteY39" fmla="*/ 4412818 h 7192213"/>
              <a:gd name="connsiteX40" fmla="*/ 5629737 w 5643596"/>
              <a:gd name="connsiteY40" fmla="*/ 5426373 h 7192213"/>
              <a:gd name="connsiteX41" fmla="*/ 5629737 w 5643596"/>
              <a:gd name="connsiteY41" fmla="*/ 5848539 h 7192213"/>
              <a:gd name="connsiteX42" fmla="*/ 5629737 w 5643596"/>
              <a:gd name="connsiteY42" fmla="*/ 6736614 h 7192213"/>
              <a:gd name="connsiteX43" fmla="*/ 5629737 w 5643596"/>
              <a:gd name="connsiteY43" fmla="*/ 7158780 h 7192213"/>
              <a:gd name="connsiteX44" fmla="*/ 5596210 w 5643596"/>
              <a:gd name="connsiteY44" fmla="*/ 7192213 h 7192213"/>
              <a:gd name="connsiteX45" fmla="*/ 1982520 w 5643596"/>
              <a:gd name="connsiteY45" fmla="*/ 7192213 h 7192213"/>
              <a:gd name="connsiteX46" fmla="*/ 1976650 w 5643596"/>
              <a:gd name="connsiteY46" fmla="*/ 7189772 h 7192213"/>
              <a:gd name="connsiteX47" fmla="*/ 64205 w 5643596"/>
              <a:gd name="connsiteY47" fmla="*/ 7189772 h 7192213"/>
              <a:gd name="connsiteX48" fmla="*/ 28826 w 5643596"/>
              <a:gd name="connsiteY48" fmla="*/ 7165867 h 7192213"/>
              <a:gd name="connsiteX49" fmla="*/ 28826 w 5643596"/>
              <a:gd name="connsiteY49" fmla="*/ 6079439 h 7192213"/>
              <a:gd name="connsiteX50" fmla="*/ 18871 w 5643596"/>
              <a:gd name="connsiteY50" fmla="*/ 6043977 h 7192213"/>
              <a:gd name="connsiteX51" fmla="*/ 28826 w 5643596"/>
              <a:gd name="connsiteY51" fmla="*/ 6007501 h 7192213"/>
              <a:gd name="connsiteX52" fmla="*/ 28826 w 5643596"/>
              <a:gd name="connsiteY52" fmla="*/ 5521424 h 7192213"/>
              <a:gd name="connsiteX53" fmla="*/ 28826 w 5643596"/>
              <a:gd name="connsiteY53" fmla="*/ 5456903 h 7192213"/>
              <a:gd name="connsiteX54" fmla="*/ 18216 w 5643596"/>
              <a:gd name="connsiteY54" fmla="*/ 5420866 h 7192213"/>
              <a:gd name="connsiteX55" fmla="*/ 6056 w 5643596"/>
              <a:gd name="connsiteY55" fmla="*/ 5384020 h 7192213"/>
              <a:gd name="connsiteX56" fmla="*/ 815 w 5643596"/>
              <a:gd name="connsiteY56" fmla="*/ 5348515 h 7192213"/>
              <a:gd name="connsiteX57" fmla="*/ 0 w 5643596"/>
              <a:gd name="connsiteY57" fmla="*/ 5321182 h 7192213"/>
              <a:gd name="connsiteX0" fmla="*/ 0 w 5643496"/>
              <a:gd name="connsiteY0" fmla="*/ 5321182 h 7192213"/>
              <a:gd name="connsiteX1" fmla="*/ 7176 w 5643496"/>
              <a:gd name="connsiteY1" fmla="*/ 5292545 h 7192213"/>
              <a:gd name="connsiteX2" fmla="*/ 4191 w 5643496"/>
              <a:gd name="connsiteY2" fmla="*/ 5273215 h 7192213"/>
              <a:gd name="connsiteX3" fmla="*/ 11880 w 5643496"/>
              <a:gd name="connsiteY3" fmla="*/ 5237214 h 7192213"/>
              <a:gd name="connsiteX4" fmla="*/ 18963 w 5643496"/>
              <a:gd name="connsiteY4" fmla="*/ 5184548 h 7192213"/>
              <a:gd name="connsiteX5" fmla="*/ 26514 w 5643496"/>
              <a:gd name="connsiteY5" fmla="*/ 5148294 h 7192213"/>
              <a:gd name="connsiteX6" fmla="*/ 28826 w 5643496"/>
              <a:gd name="connsiteY6" fmla="*/ 5141304 h 7192213"/>
              <a:gd name="connsiteX7" fmla="*/ 28826 w 5643496"/>
              <a:gd name="connsiteY7" fmla="*/ 4904080 h 7192213"/>
              <a:gd name="connsiteX8" fmla="*/ 26241 w 5643496"/>
              <a:gd name="connsiteY8" fmla="*/ 4886580 h 7192213"/>
              <a:gd name="connsiteX9" fmla="*/ 28826 w 5643496"/>
              <a:gd name="connsiteY9" fmla="*/ 4827542 h 7192213"/>
              <a:gd name="connsiteX10" fmla="*/ 25306 w 5643496"/>
              <a:gd name="connsiteY10" fmla="*/ 4818968 h 7192213"/>
              <a:gd name="connsiteX11" fmla="*/ 28826 w 5643496"/>
              <a:gd name="connsiteY11" fmla="*/ 4761248 h 7192213"/>
              <a:gd name="connsiteX12" fmla="*/ 25835 w 5643496"/>
              <a:gd name="connsiteY12" fmla="*/ 4698008 h 7192213"/>
              <a:gd name="connsiteX13" fmla="*/ 17801 w 5643496"/>
              <a:gd name="connsiteY13" fmla="*/ 4693286 h 7192213"/>
              <a:gd name="connsiteX14" fmla="*/ 17096 w 5643496"/>
              <a:gd name="connsiteY14" fmla="*/ 4679416 h 7192213"/>
              <a:gd name="connsiteX15" fmla="*/ 17250 w 5643496"/>
              <a:gd name="connsiteY15" fmla="*/ 4657582 h 7192213"/>
              <a:gd name="connsiteX16" fmla="*/ 25682 w 5643496"/>
              <a:gd name="connsiteY16" fmla="*/ 4608673 h 7192213"/>
              <a:gd name="connsiteX17" fmla="*/ 20696 w 5643496"/>
              <a:gd name="connsiteY17" fmla="*/ 27254 h 7192213"/>
              <a:gd name="connsiteX18" fmla="*/ 44529 w 5643496"/>
              <a:gd name="connsiteY18" fmla="*/ 3139 h 7192213"/>
              <a:gd name="connsiteX19" fmla="*/ 64219 w 5643496"/>
              <a:gd name="connsiteY19" fmla="*/ 24 h 7192213"/>
              <a:gd name="connsiteX20" fmla="*/ 2653439 w 5643496"/>
              <a:gd name="connsiteY20" fmla="*/ 0 h 7192213"/>
              <a:gd name="connsiteX21" fmla="*/ 2959929 w 5643496"/>
              <a:gd name="connsiteY21" fmla="*/ 0 h 7192213"/>
              <a:gd name="connsiteX22" fmla="*/ 5549063 w 5643496"/>
              <a:gd name="connsiteY22" fmla="*/ 0 h 7192213"/>
              <a:gd name="connsiteX23" fmla="*/ 5549068 w 5643496"/>
              <a:gd name="connsiteY23" fmla="*/ 2 h 7192213"/>
              <a:gd name="connsiteX24" fmla="*/ 5553587 w 5643496"/>
              <a:gd name="connsiteY24" fmla="*/ 0 h 7192213"/>
              <a:gd name="connsiteX25" fmla="*/ 5559961 w 5643496"/>
              <a:gd name="connsiteY25" fmla="*/ 3034 h 7192213"/>
              <a:gd name="connsiteX26" fmla="*/ 5596211 w 5643496"/>
              <a:gd name="connsiteY26" fmla="*/ 3034 h 7192213"/>
              <a:gd name="connsiteX27" fmla="*/ 5629738 w 5643496"/>
              <a:gd name="connsiteY27" fmla="*/ 36562 h 7192213"/>
              <a:gd name="connsiteX28" fmla="*/ 5629738 w 5643496"/>
              <a:gd name="connsiteY28" fmla="*/ 900024 h 7192213"/>
              <a:gd name="connsiteX29" fmla="*/ 5635688 w 5643496"/>
              <a:gd name="connsiteY29" fmla="*/ 909622 h 7192213"/>
              <a:gd name="connsiteX30" fmla="*/ 5642313 w 5643496"/>
              <a:gd name="connsiteY30" fmla="*/ 954494 h 7192213"/>
              <a:gd name="connsiteX31" fmla="*/ 5634273 w 5643496"/>
              <a:gd name="connsiteY31" fmla="*/ 1025230 h 7192213"/>
              <a:gd name="connsiteX32" fmla="*/ 5638840 w 5643496"/>
              <a:gd name="connsiteY32" fmla="*/ 1028604 h 7192213"/>
              <a:gd name="connsiteX33" fmla="*/ 5643496 w 5643496"/>
              <a:gd name="connsiteY33" fmla="*/ 1039944 h 7192213"/>
              <a:gd name="connsiteX34" fmla="*/ 5638045 w 5643496"/>
              <a:gd name="connsiteY34" fmla="*/ 1049661 h 7192213"/>
              <a:gd name="connsiteX35" fmla="*/ 5629738 w 5643496"/>
              <a:gd name="connsiteY35" fmla="*/ 1088555 h 7192213"/>
              <a:gd name="connsiteX36" fmla="*/ 5629738 w 5643496"/>
              <a:gd name="connsiteY36" fmla="*/ 4092765 h 7192213"/>
              <a:gd name="connsiteX37" fmla="*/ 5629737 w 5643496"/>
              <a:gd name="connsiteY37" fmla="*/ 4092767 h 7192213"/>
              <a:gd name="connsiteX38" fmla="*/ 5629737 w 5643496"/>
              <a:gd name="connsiteY38" fmla="*/ 4412818 h 7192213"/>
              <a:gd name="connsiteX39" fmla="*/ 5629737 w 5643496"/>
              <a:gd name="connsiteY39" fmla="*/ 5426373 h 7192213"/>
              <a:gd name="connsiteX40" fmla="*/ 5629737 w 5643496"/>
              <a:gd name="connsiteY40" fmla="*/ 5848539 h 7192213"/>
              <a:gd name="connsiteX41" fmla="*/ 5629737 w 5643496"/>
              <a:gd name="connsiteY41" fmla="*/ 6736614 h 7192213"/>
              <a:gd name="connsiteX42" fmla="*/ 5629737 w 5643496"/>
              <a:gd name="connsiteY42" fmla="*/ 7158780 h 7192213"/>
              <a:gd name="connsiteX43" fmla="*/ 5596210 w 5643496"/>
              <a:gd name="connsiteY43" fmla="*/ 7192213 h 7192213"/>
              <a:gd name="connsiteX44" fmla="*/ 1982520 w 5643496"/>
              <a:gd name="connsiteY44" fmla="*/ 7192213 h 7192213"/>
              <a:gd name="connsiteX45" fmla="*/ 1976650 w 5643496"/>
              <a:gd name="connsiteY45" fmla="*/ 7189772 h 7192213"/>
              <a:gd name="connsiteX46" fmla="*/ 64205 w 5643496"/>
              <a:gd name="connsiteY46" fmla="*/ 7189772 h 7192213"/>
              <a:gd name="connsiteX47" fmla="*/ 28826 w 5643496"/>
              <a:gd name="connsiteY47" fmla="*/ 7165867 h 7192213"/>
              <a:gd name="connsiteX48" fmla="*/ 28826 w 5643496"/>
              <a:gd name="connsiteY48" fmla="*/ 6079439 h 7192213"/>
              <a:gd name="connsiteX49" fmla="*/ 18871 w 5643496"/>
              <a:gd name="connsiteY49" fmla="*/ 6043977 h 7192213"/>
              <a:gd name="connsiteX50" fmla="*/ 28826 w 5643496"/>
              <a:gd name="connsiteY50" fmla="*/ 6007501 h 7192213"/>
              <a:gd name="connsiteX51" fmla="*/ 28826 w 5643496"/>
              <a:gd name="connsiteY51" fmla="*/ 5521424 h 7192213"/>
              <a:gd name="connsiteX52" fmla="*/ 28826 w 5643496"/>
              <a:gd name="connsiteY52" fmla="*/ 5456903 h 7192213"/>
              <a:gd name="connsiteX53" fmla="*/ 18216 w 5643496"/>
              <a:gd name="connsiteY53" fmla="*/ 5420866 h 7192213"/>
              <a:gd name="connsiteX54" fmla="*/ 6056 w 5643496"/>
              <a:gd name="connsiteY54" fmla="*/ 5384020 h 7192213"/>
              <a:gd name="connsiteX55" fmla="*/ 815 w 5643496"/>
              <a:gd name="connsiteY55" fmla="*/ 5348515 h 7192213"/>
              <a:gd name="connsiteX56" fmla="*/ 0 w 5643496"/>
              <a:gd name="connsiteY56" fmla="*/ 5321182 h 7192213"/>
              <a:gd name="connsiteX0" fmla="*/ 0 w 5643496"/>
              <a:gd name="connsiteY0" fmla="*/ 5321182 h 7192213"/>
              <a:gd name="connsiteX1" fmla="*/ 7176 w 5643496"/>
              <a:gd name="connsiteY1" fmla="*/ 5292545 h 7192213"/>
              <a:gd name="connsiteX2" fmla="*/ 4191 w 5643496"/>
              <a:gd name="connsiteY2" fmla="*/ 5273215 h 7192213"/>
              <a:gd name="connsiteX3" fmla="*/ 11880 w 5643496"/>
              <a:gd name="connsiteY3" fmla="*/ 5237214 h 7192213"/>
              <a:gd name="connsiteX4" fmla="*/ 18963 w 5643496"/>
              <a:gd name="connsiteY4" fmla="*/ 5184548 h 7192213"/>
              <a:gd name="connsiteX5" fmla="*/ 26514 w 5643496"/>
              <a:gd name="connsiteY5" fmla="*/ 5148294 h 7192213"/>
              <a:gd name="connsiteX6" fmla="*/ 28826 w 5643496"/>
              <a:gd name="connsiteY6" fmla="*/ 5141304 h 7192213"/>
              <a:gd name="connsiteX7" fmla="*/ 28826 w 5643496"/>
              <a:gd name="connsiteY7" fmla="*/ 4904080 h 7192213"/>
              <a:gd name="connsiteX8" fmla="*/ 26241 w 5643496"/>
              <a:gd name="connsiteY8" fmla="*/ 4886580 h 7192213"/>
              <a:gd name="connsiteX9" fmla="*/ 28826 w 5643496"/>
              <a:gd name="connsiteY9" fmla="*/ 4827542 h 7192213"/>
              <a:gd name="connsiteX10" fmla="*/ 25306 w 5643496"/>
              <a:gd name="connsiteY10" fmla="*/ 4818968 h 7192213"/>
              <a:gd name="connsiteX11" fmla="*/ 28826 w 5643496"/>
              <a:gd name="connsiteY11" fmla="*/ 4761248 h 7192213"/>
              <a:gd name="connsiteX12" fmla="*/ 25835 w 5643496"/>
              <a:gd name="connsiteY12" fmla="*/ 4698008 h 7192213"/>
              <a:gd name="connsiteX13" fmla="*/ 17801 w 5643496"/>
              <a:gd name="connsiteY13" fmla="*/ 4693286 h 7192213"/>
              <a:gd name="connsiteX14" fmla="*/ 17096 w 5643496"/>
              <a:gd name="connsiteY14" fmla="*/ 4679416 h 7192213"/>
              <a:gd name="connsiteX15" fmla="*/ 17250 w 5643496"/>
              <a:gd name="connsiteY15" fmla="*/ 4657582 h 7192213"/>
              <a:gd name="connsiteX16" fmla="*/ 25682 w 5643496"/>
              <a:gd name="connsiteY16" fmla="*/ 4608673 h 7192213"/>
              <a:gd name="connsiteX17" fmla="*/ 20696 w 5643496"/>
              <a:gd name="connsiteY17" fmla="*/ 27254 h 7192213"/>
              <a:gd name="connsiteX18" fmla="*/ 44529 w 5643496"/>
              <a:gd name="connsiteY18" fmla="*/ 3139 h 7192213"/>
              <a:gd name="connsiteX19" fmla="*/ 64219 w 5643496"/>
              <a:gd name="connsiteY19" fmla="*/ 24 h 7192213"/>
              <a:gd name="connsiteX20" fmla="*/ 2653439 w 5643496"/>
              <a:gd name="connsiteY20" fmla="*/ 0 h 7192213"/>
              <a:gd name="connsiteX21" fmla="*/ 2959929 w 5643496"/>
              <a:gd name="connsiteY21" fmla="*/ 0 h 7192213"/>
              <a:gd name="connsiteX22" fmla="*/ 5549063 w 5643496"/>
              <a:gd name="connsiteY22" fmla="*/ 0 h 7192213"/>
              <a:gd name="connsiteX23" fmla="*/ 5549068 w 5643496"/>
              <a:gd name="connsiteY23" fmla="*/ 2 h 7192213"/>
              <a:gd name="connsiteX24" fmla="*/ 5553587 w 5643496"/>
              <a:gd name="connsiteY24" fmla="*/ 0 h 7192213"/>
              <a:gd name="connsiteX25" fmla="*/ 5559961 w 5643496"/>
              <a:gd name="connsiteY25" fmla="*/ 3034 h 7192213"/>
              <a:gd name="connsiteX26" fmla="*/ 5596211 w 5643496"/>
              <a:gd name="connsiteY26" fmla="*/ 3034 h 7192213"/>
              <a:gd name="connsiteX27" fmla="*/ 5629738 w 5643496"/>
              <a:gd name="connsiteY27" fmla="*/ 36562 h 7192213"/>
              <a:gd name="connsiteX28" fmla="*/ 5629738 w 5643496"/>
              <a:gd name="connsiteY28" fmla="*/ 900024 h 7192213"/>
              <a:gd name="connsiteX29" fmla="*/ 5635688 w 5643496"/>
              <a:gd name="connsiteY29" fmla="*/ 909622 h 7192213"/>
              <a:gd name="connsiteX30" fmla="*/ 5642313 w 5643496"/>
              <a:gd name="connsiteY30" fmla="*/ 954494 h 7192213"/>
              <a:gd name="connsiteX31" fmla="*/ 5634273 w 5643496"/>
              <a:gd name="connsiteY31" fmla="*/ 1025230 h 7192213"/>
              <a:gd name="connsiteX32" fmla="*/ 5638840 w 5643496"/>
              <a:gd name="connsiteY32" fmla="*/ 1028604 h 7192213"/>
              <a:gd name="connsiteX33" fmla="*/ 5643496 w 5643496"/>
              <a:gd name="connsiteY33" fmla="*/ 1039944 h 7192213"/>
              <a:gd name="connsiteX34" fmla="*/ 5629738 w 5643496"/>
              <a:gd name="connsiteY34" fmla="*/ 1088555 h 7192213"/>
              <a:gd name="connsiteX35" fmla="*/ 5629738 w 5643496"/>
              <a:gd name="connsiteY35" fmla="*/ 4092765 h 7192213"/>
              <a:gd name="connsiteX36" fmla="*/ 5629737 w 5643496"/>
              <a:gd name="connsiteY36" fmla="*/ 4092767 h 7192213"/>
              <a:gd name="connsiteX37" fmla="*/ 5629737 w 5643496"/>
              <a:gd name="connsiteY37" fmla="*/ 4412818 h 7192213"/>
              <a:gd name="connsiteX38" fmla="*/ 5629737 w 5643496"/>
              <a:gd name="connsiteY38" fmla="*/ 5426373 h 7192213"/>
              <a:gd name="connsiteX39" fmla="*/ 5629737 w 5643496"/>
              <a:gd name="connsiteY39" fmla="*/ 5848539 h 7192213"/>
              <a:gd name="connsiteX40" fmla="*/ 5629737 w 5643496"/>
              <a:gd name="connsiteY40" fmla="*/ 6736614 h 7192213"/>
              <a:gd name="connsiteX41" fmla="*/ 5629737 w 5643496"/>
              <a:gd name="connsiteY41" fmla="*/ 7158780 h 7192213"/>
              <a:gd name="connsiteX42" fmla="*/ 5596210 w 5643496"/>
              <a:gd name="connsiteY42" fmla="*/ 7192213 h 7192213"/>
              <a:gd name="connsiteX43" fmla="*/ 1982520 w 5643496"/>
              <a:gd name="connsiteY43" fmla="*/ 7192213 h 7192213"/>
              <a:gd name="connsiteX44" fmla="*/ 1976650 w 5643496"/>
              <a:gd name="connsiteY44" fmla="*/ 7189772 h 7192213"/>
              <a:gd name="connsiteX45" fmla="*/ 64205 w 5643496"/>
              <a:gd name="connsiteY45" fmla="*/ 7189772 h 7192213"/>
              <a:gd name="connsiteX46" fmla="*/ 28826 w 5643496"/>
              <a:gd name="connsiteY46" fmla="*/ 7165867 h 7192213"/>
              <a:gd name="connsiteX47" fmla="*/ 28826 w 5643496"/>
              <a:gd name="connsiteY47" fmla="*/ 6079439 h 7192213"/>
              <a:gd name="connsiteX48" fmla="*/ 18871 w 5643496"/>
              <a:gd name="connsiteY48" fmla="*/ 6043977 h 7192213"/>
              <a:gd name="connsiteX49" fmla="*/ 28826 w 5643496"/>
              <a:gd name="connsiteY49" fmla="*/ 6007501 h 7192213"/>
              <a:gd name="connsiteX50" fmla="*/ 28826 w 5643496"/>
              <a:gd name="connsiteY50" fmla="*/ 5521424 h 7192213"/>
              <a:gd name="connsiteX51" fmla="*/ 28826 w 5643496"/>
              <a:gd name="connsiteY51" fmla="*/ 5456903 h 7192213"/>
              <a:gd name="connsiteX52" fmla="*/ 18216 w 5643496"/>
              <a:gd name="connsiteY52" fmla="*/ 5420866 h 7192213"/>
              <a:gd name="connsiteX53" fmla="*/ 6056 w 5643496"/>
              <a:gd name="connsiteY53" fmla="*/ 5384020 h 7192213"/>
              <a:gd name="connsiteX54" fmla="*/ 815 w 5643496"/>
              <a:gd name="connsiteY54" fmla="*/ 5348515 h 7192213"/>
              <a:gd name="connsiteX55" fmla="*/ 0 w 5643496"/>
              <a:gd name="connsiteY55" fmla="*/ 5321182 h 7192213"/>
              <a:gd name="connsiteX0" fmla="*/ 0 w 5643496"/>
              <a:gd name="connsiteY0" fmla="*/ 5321182 h 7192213"/>
              <a:gd name="connsiteX1" fmla="*/ 7176 w 5643496"/>
              <a:gd name="connsiteY1" fmla="*/ 5292545 h 7192213"/>
              <a:gd name="connsiteX2" fmla="*/ 4191 w 5643496"/>
              <a:gd name="connsiteY2" fmla="*/ 5273215 h 7192213"/>
              <a:gd name="connsiteX3" fmla="*/ 11880 w 5643496"/>
              <a:gd name="connsiteY3" fmla="*/ 5237214 h 7192213"/>
              <a:gd name="connsiteX4" fmla="*/ 18963 w 5643496"/>
              <a:gd name="connsiteY4" fmla="*/ 5184548 h 7192213"/>
              <a:gd name="connsiteX5" fmla="*/ 26514 w 5643496"/>
              <a:gd name="connsiteY5" fmla="*/ 5148294 h 7192213"/>
              <a:gd name="connsiteX6" fmla="*/ 28826 w 5643496"/>
              <a:gd name="connsiteY6" fmla="*/ 5141304 h 7192213"/>
              <a:gd name="connsiteX7" fmla="*/ 28826 w 5643496"/>
              <a:gd name="connsiteY7" fmla="*/ 4904080 h 7192213"/>
              <a:gd name="connsiteX8" fmla="*/ 26241 w 5643496"/>
              <a:gd name="connsiteY8" fmla="*/ 4886580 h 7192213"/>
              <a:gd name="connsiteX9" fmla="*/ 28826 w 5643496"/>
              <a:gd name="connsiteY9" fmla="*/ 4827542 h 7192213"/>
              <a:gd name="connsiteX10" fmla="*/ 25306 w 5643496"/>
              <a:gd name="connsiteY10" fmla="*/ 4818968 h 7192213"/>
              <a:gd name="connsiteX11" fmla="*/ 28826 w 5643496"/>
              <a:gd name="connsiteY11" fmla="*/ 4761248 h 7192213"/>
              <a:gd name="connsiteX12" fmla="*/ 25835 w 5643496"/>
              <a:gd name="connsiteY12" fmla="*/ 4698008 h 7192213"/>
              <a:gd name="connsiteX13" fmla="*/ 17801 w 5643496"/>
              <a:gd name="connsiteY13" fmla="*/ 4693286 h 7192213"/>
              <a:gd name="connsiteX14" fmla="*/ 17096 w 5643496"/>
              <a:gd name="connsiteY14" fmla="*/ 4679416 h 7192213"/>
              <a:gd name="connsiteX15" fmla="*/ 17250 w 5643496"/>
              <a:gd name="connsiteY15" fmla="*/ 4657582 h 7192213"/>
              <a:gd name="connsiteX16" fmla="*/ 25682 w 5643496"/>
              <a:gd name="connsiteY16" fmla="*/ 4608673 h 7192213"/>
              <a:gd name="connsiteX17" fmla="*/ 20696 w 5643496"/>
              <a:gd name="connsiteY17" fmla="*/ 27254 h 7192213"/>
              <a:gd name="connsiteX18" fmla="*/ 44529 w 5643496"/>
              <a:gd name="connsiteY18" fmla="*/ 3139 h 7192213"/>
              <a:gd name="connsiteX19" fmla="*/ 64219 w 5643496"/>
              <a:gd name="connsiteY19" fmla="*/ 24 h 7192213"/>
              <a:gd name="connsiteX20" fmla="*/ 2653439 w 5643496"/>
              <a:gd name="connsiteY20" fmla="*/ 0 h 7192213"/>
              <a:gd name="connsiteX21" fmla="*/ 2959929 w 5643496"/>
              <a:gd name="connsiteY21" fmla="*/ 0 h 7192213"/>
              <a:gd name="connsiteX22" fmla="*/ 5549063 w 5643496"/>
              <a:gd name="connsiteY22" fmla="*/ 0 h 7192213"/>
              <a:gd name="connsiteX23" fmla="*/ 5549068 w 5643496"/>
              <a:gd name="connsiteY23" fmla="*/ 2 h 7192213"/>
              <a:gd name="connsiteX24" fmla="*/ 5553587 w 5643496"/>
              <a:gd name="connsiteY24" fmla="*/ 0 h 7192213"/>
              <a:gd name="connsiteX25" fmla="*/ 5559961 w 5643496"/>
              <a:gd name="connsiteY25" fmla="*/ 3034 h 7192213"/>
              <a:gd name="connsiteX26" fmla="*/ 5596211 w 5643496"/>
              <a:gd name="connsiteY26" fmla="*/ 3034 h 7192213"/>
              <a:gd name="connsiteX27" fmla="*/ 5629738 w 5643496"/>
              <a:gd name="connsiteY27" fmla="*/ 36562 h 7192213"/>
              <a:gd name="connsiteX28" fmla="*/ 5629738 w 5643496"/>
              <a:gd name="connsiteY28" fmla="*/ 900024 h 7192213"/>
              <a:gd name="connsiteX29" fmla="*/ 5635688 w 5643496"/>
              <a:gd name="connsiteY29" fmla="*/ 909622 h 7192213"/>
              <a:gd name="connsiteX30" fmla="*/ 5634273 w 5643496"/>
              <a:gd name="connsiteY30" fmla="*/ 1025230 h 7192213"/>
              <a:gd name="connsiteX31" fmla="*/ 5638840 w 5643496"/>
              <a:gd name="connsiteY31" fmla="*/ 1028604 h 7192213"/>
              <a:gd name="connsiteX32" fmla="*/ 5643496 w 5643496"/>
              <a:gd name="connsiteY32" fmla="*/ 1039944 h 7192213"/>
              <a:gd name="connsiteX33" fmla="*/ 5629738 w 5643496"/>
              <a:gd name="connsiteY33" fmla="*/ 1088555 h 7192213"/>
              <a:gd name="connsiteX34" fmla="*/ 5629738 w 5643496"/>
              <a:gd name="connsiteY34" fmla="*/ 4092765 h 7192213"/>
              <a:gd name="connsiteX35" fmla="*/ 5629737 w 5643496"/>
              <a:gd name="connsiteY35" fmla="*/ 4092767 h 7192213"/>
              <a:gd name="connsiteX36" fmla="*/ 5629737 w 5643496"/>
              <a:gd name="connsiteY36" fmla="*/ 4412818 h 7192213"/>
              <a:gd name="connsiteX37" fmla="*/ 5629737 w 5643496"/>
              <a:gd name="connsiteY37" fmla="*/ 5426373 h 7192213"/>
              <a:gd name="connsiteX38" fmla="*/ 5629737 w 5643496"/>
              <a:gd name="connsiteY38" fmla="*/ 5848539 h 7192213"/>
              <a:gd name="connsiteX39" fmla="*/ 5629737 w 5643496"/>
              <a:gd name="connsiteY39" fmla="*/ 6736614 h 7192213"/>
              <a:gd name="connsiteX40" fmla="*/ 5629737 w 5643496"/>
              <a:gd name="connsiteY40" fmla="*/ 7158780 h 7192213"/>
              <a:gd name="connsiteX41" fmla="*/ 5596210 w 5643496"/>
              <a:gd name="connsiteY41" fmla="*/ 7192213 h 7192213"/>
              <a:gd name="connsiteX42" fmla="*/ 1982520 w 5643496"/>
              <a:gd name="connsiteY42" fmla="*/ 7192213 h 7192213"/>
              <a:gd name="connsiteX43" fmla="*/ 1976650 w 5643496"/>
              <a:gd name="connsiteY43" fmla="*/ 7189772 h 7192213"/>
              <a:gd name="connsiteX44" fmla="*/ 64205 w 5643496"/>
              <a:gd name="connsiteY44" fmla="*/ 7189772 h 7192213"/>
              <a:gd name="connsiteX45" fmla="*/ 28826 w 5643496"/>
              <a:gd name="connsiteY45" fmla="*/ 7165867 h 7192213"/>
              <a:gd name="connsiteX46" fmla="*/ 28826 w 5643496"/>
              <a:gd name="connsiteY46" fmla="*/ 6079439 h 7192213"/>
              <a:gd name="connsiteX47" fmla="*/ 18871 w 5643496"/>
              <a:gd name="connsiteY47" fmla="*/ 6043977 h 7192213"/>
              <a:gd name="connsiteX48" fmla="*/ 28826 w 5643496"/>
              <a:gd name="connsiteY48" fmla="*/ 6007501 h 7192213"/>
              <a:gd name="connsiteX49" fmla="*/ 28826 w 5643496"/>
              <a:gd name="connsiteY49" fmla="*/ 5521424 h 7192213"/>
              <a:gd name="connsiteX50" fmla="*/ 28826 w 5643496"/>
              <a:gd name="connsiteY50" fmla="*/ 5456903 h 7192213"/>
              <a:gd name="connsiteX51" fmla="*/ 18216 w 5643496"/>
              <a:gd name="connsiteY51" fmla="*/ 5420866 h 7192213"/>
              <a:gd name="connsiteX52" fmla="*/ 6056 w 5643496"/>
              <a:gd name="connsiteY52" fmla="*/ 5384020 h 7192213"/>
              <a:gd name="connsiteX53" fmla="*/ 815 w 5643496"/>
              <a:gd name="connsiteY53" fmla="*/ 5348515 h 7192213"/>
              <a:gd name="connsiteX54" fmla="*/ 0 w 5643496"/>
              <a:gd name="connsiteY54" fmla="*/ 5321182 h 7192213"/>
              <a:gd name="connsiteX0" fmla="*/ 0 w 5638840"/>
              <a:gd name="connsiteY0" fmla="*/ 5321182 h 7192213"/>
              <a:gd name="connsiteX1" fmla="*/ 7176 w 5638840"/>
              <a:gd name="connsiteY1" fmla="*/ 5292545 h 7192213"/>
              <a:gd name="connsiteX2" fmla="*/ 4191 w 5638840"/>
              <a:gd name="connsiteY2" fmla="*/ 5273215 h 7192213"/>
              <a:gd name="connsiteX3" fmla="*/ 11880 w 5638840"/>
              <a:gd name="connsiteY3" fmla="*/ 5237214 h 7192213"/>
              <a:gd name="connsiteX4" fmla="*/ 18963 w 5638840"/>
              <a:gd name="connsiteY4" fmla="*/ 5184548 h 7192213"/>
              <a:gd name="connsiteX5" fmla="*/ 26514 w 5638840"/>
              <a:gd name="connsiteY5" fmla="*/ 5148294 h 7192213"/>
              <a:gd name="connsiteX6" fmla="*/ 28826 w 5638840"/>
              <a:gd name="connsiteY6" fmla="*/ 5141304 h 7192213"/>
              <a:gd name="connsiteX7" fmla="*/ 28826 w 5638840"/>
              <a:gd name="connsiteY7" fmla="*/ 4904080 h 7192213"/>
              <a:gd name="connsiteX8" fmla="*/ 26241 w 5638840"/>
              <a:gd name="connsiteY8" fmla="*/ 4886580 h 7192213"/>
              <a:gd name="connsiteX9" fmla="*/ 28826 w 5638840"/>
              <a:gd name="connsiteY9" fmla="*/ 4827542 h 7192213"/>
              <a:gd name="connsiteX10" fmla="*/ 25306 w 5638840"/>
              <a:gd name="connsiteY10" fmla="*/ 4818968 h 7192213"/>
              <a:gd name="connsiteX11" fmla="*/ 28826 w 5638840"/>
              <a:gd name="connsiteY11" fmla="*/ 4761248 h 7192213"/>
              <a:gd name="connsiteX12" fmla="*/ 25835 w 5638840"/>
              <a:gd name="connsiteY12" fmla="*/ 4698008 h 7192213"/>
              <a:gd name="connsiteX13" fmla="*/ 17801 w 5638840"/>
              <a:gd name="connsiteY13" fmla="*/ 4693286 h 7192213"/>
              <a:gd name="connsiteX14" fmla="*/ 17096 w 5638840"/>
              <a:gd name="connsiteY14" fmla="*/ 4679416 h 7192213"/>
              <a:gd name="connsiteX15" fmla="*/ 17250 w 5638840"/>
              <a:gd name="connsiteY15" fmla="*/ 4657582 h 7192213"/>
              <a:gd name="connsiteX16" fmla="*/ 25682 w 5638840"/>
              <a:gd name="connsiteY16" fmla="*/ 4608673 h 7192213"/>
              <a:gd name="connsiteX17" fmla="*/ 20696 w 5638840"/>
              <a:gd name="connsiteY17" fmla="*/ 27254 h 7192213"/>
              <a:gd name="connsiteX18" fmla="*/ 44529 w 5638840"/>
              <a:gd name="connsiteY18" fmla="*/ 3139 h 7192213"/>
              <a:gd name="connsiteX19" fmla="*/ 64219 w 5638840"/>
              <a:gd name="connsiteY19" fmla="*/ 24 h 7192213"/>
              <a:gd name="connsiteX20" fmla="*/ 2653439 w 5638840"/>
              <a:gd name="connsiteY20" fmla="*/ 0 h 7192213"/>
              <a:gd name="connsiteX21" fmla="*/ 2959929 w 5638840"/>
              <a:gd name="connsiteY21" fmla="*/ 0 h 7192213"/>
              <a:gd name="connsiteX22" fmla="*/ 5549063 w 5638840"/>
              <a:gd name="connsiteY22" fmla="*/ 0 h 7192213"/>
              <a:gd name="connsiteX23" fmla="*/ 5549068 w 5638840"/>
              <a:gd name="connsiteY23" fmla="*/ 2 h 7192213"/>
              <a:gd name="connsiteX24" fmla="*/ 5553587 w 5638840"/>
              <a:gd name="connsiteY24" fmla="*/ 0 h 7192213"/>
              <a:gd name="connsiteX25" fmla="*/ 5559961 w 5638840"/>
              <a:gd name="connsiteY25" fmla="*/ 3034 h 7192213"/>
              <a:gd name="connsiteX26" fmla="*/ 5596211 w 5638840"/>
              <a:gd name="connsiteY26" fmla="*/ 3034 h 7192213"/>
              <a:gd name="connsiteX27" fmla="*/ 5629738 w 5638840"/>
              <a:gd name="connsiteY27" fmla="*/ 36562 h 7192213"/>
              <a:gd name="connsiteX28" fmla="*/ 5629738 w 5638840"/>
              <a:gd name="connsiteY28" fmla="*/ 900024 h 7192213"/>
              <a:gd name="connsiteX29" fmla="*/ 5635688 w 5638840"/>
              <a:gd name="connsiteY29" fmla="*/ 909622 h 7192213"/>
              <a:gd name="connsiteX30" fmla="*/ 5634273 w 5638840"/>
              <a:gd name="connsiteY30" fmla="*/ 1025230 h 7192213"/>
              <a:gd name="connsiteX31" fmla="*/ 5638840 w 5638840"/>
              <a:gd name="connsiteY31" fmla="*/ 1028604 h 7192213"/>
              <a:gd name="connsiteX32" fmla="*/ 5629738 w 5638840"/>
              <a:gd name="connsiteY32" fmla="*/ 1088555 h 7192213"/>
              <a:gd name="connsiteX33" fmla="*/ 5629738 w 5638840"/>
              <a:gd name="connsiteY33" fmla="*/ 4092765 h 7192213"/>
              <a:gd name="connsiteX34" fmla="*/ 5629737 w 5638840"/>
              <a:gd name="connsiteY34" fmla="*/ 4092767 h 7192213"/>
              <a:gd name="connsiteX35" fmla="*/ 5629737 w 5638840"/>
              <a:gd name="connsiteY35" fmla="*/ 4412818 h 7192213"/>
              <a:gd name="connsiteX36" fmla="*/ 5629737 w 5638840"/>
              <a:gd name="connsiteY36" fmla="*/ 5426373 h 7192213"/>
              <a:gd name="connsiteX37" fmla="*/ 5629737 w 5638840"/>
              <a:gd name="connsiteY37" fmla="*/ 5848539 h 7192213"/>
              <a:gd name="connsiteX38" fmla="*/ 5629737 w 5638840"/>
              <a:gd name="connsiteY38" fmla="*/ 6736614 h 7192213"/>
              <a:gd name="connsiteX39" fmla="*/ 5629737 w 5638840"/>
              <a:gd name="connsiteY39" fmla="*/ 7158780 h 7192213"/>
              <a:gd name="connsiteX40" fmla="*/ 5596210 w 5638840"/>
              <a:gd name="connsiteY40" fmla="*/ 7192213 h 7192213"/>
              <a:gd name="connsiteX41" fmla="*/ 1982520 w 5638840"/>
              <a:gd name="connsiteY41" fmla="*/ 7192213 h 7192213"/>
              <a:gd name="connsiteX42" fmla="*/ 1976650 w 5638840"/>
              <a:gd name="connsiteY42" fmla="*/ 7189772 h 7192213"/>
              <a:gd name="connsiteX43" fmla="*/ 64205 w 5638840"/>
              <a:gd name="connsiteY43" fmla="*/ 7189772 h 7192213"/>
              <a:gd name="connsiteX44" fmla="*/ 28826 w 5638840"/>
              <a:gd name="connsiteY44" fmla="*/ 7165867 h 7192213"/>
              <a:gd name="connsiteX45" fmla="*/ 28826 w 5638840"/>
              <a:gd name="connsiteY45" fmla="*/ 6079439 h 7192213"/>
              <a:gd name="connsiteX46" fmla="*/ 18871 w 5638840"/>
              <a:gd name="connsiteY46" fmla="*/ 6043977 h 7192213"/>
              <a:gd name="connsiteX47" fmla="*/ 28826 w 5638840"/>
              <a:gd name="connsiteY47" fmla="*/ 6007501 h 7192213"/>
              <a:gd name="connsiteX48" fmla="*/ 28826 w 5638840"/>
              <a:gd name="connsiteY48" fmla="*/ 5521424 h 7192213"/>
              <a:gd name="connsiteX49" fmla="*/ 28826 w 5638840"/>
              <a:gd name="connsiteY49" fmla="*/ 5456903 h 7192213"/>
              <a:gd name="connsiteX50" fmla="*/ 18216 w 5638840"/>
              <a:gd name="connsiteY50" fmla="*/ 5420866 h 7192213"/>
              <a:gd name="connsiteX51" fmla="*/ 6056 w 5638840"/>
              <a:gd name="connsiteY51" fmla="*/ 5384020 h 7192213"/>
              <a:gd name="connsiteX52" fmla="*/ 815 w 5638840"/>
              <a:gd name="connsiteY52" fmla="*/ 5348515 h 7192213"/>
              <a:gd name="connsiteX53" fmla="*/ 0 w 5638840"/>
              <a:gd name="connsiteY53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34273 w 5635688"/>
              <a:gd name="connsiteY30" fmla="*/ 1025230 h 7192213"/>
              <a:gd name="connsiteX31" fmla="*/ 5629738 w 5635688"/>
              <a:gd name="connsiteY31" fmla="*/ 1088555 h 7192213"/>
              <a:gd name="connsiteX32" fmla="*/ 5629738 w 5635688"/>
              <a:gd name="connsiteY32" fmla="*/ 4092765 h 7192213"/>
              <a:gd name="connsiteX33" fmla="*/ 5629737 w 5635688"/>
              <a:gd name="connsiteY33" fmla="*/ 4092767 h 7192213"/>
              <a:gd name="connsiteX34" fmla="*/ 5629737 w 5635688"/>
              <a:gd name="connsiteY34" fmla="*/ 4412818 h 7192213"/>
              <a:gd name="connsiteX35" fmla="*/ 5629737 w 5635688"/>
              <a:gd name="connsiteY35" fmla="*/ 5426373 h 7192213"/>
              <a:gd name="connsiteX36" fmla="*/ 5629737 w 5635688"/>
              <a:gd name="connsiteY36" fmla="*/ 5848539 h 7192213"/>
              <a:gd name="connsiteX37" fmla="*/ 5629737 w 5635688"/>
              <a:gd name="connsiteY37" fmla="*/ 6736614 h 7192213"/>
              <a:gd name="connsiteX38" fmla="*/ 5629737 w 5635688"/>
              <a:gd name="connsiteY38" fmla="*/ 7158780 h 7192213"/>
              <a:gd name="connsiteX39" fmla="*/ 5596210 w 5635688"/>
              <a:gd name="connsiteY39" fmla="*/ 7192213 h 7192213"/>
              <a:gd name="connsiteX40" fmla="*/ 1982520 w 5635688"/>
              <a:gd name="connsiteY40" fmla="*/ 7192213 h 7192213"/>
              <a:gd name="connsiteX41" fmla="*/ 1976650 w 5635688"/>
              <a:gd name="connsiteY41" fmla="*/ 7189772 h 7192213"/>
              <a:gd name="connsiteX42" fmla="*/ 64205 w 5635688"/>
              <a:gd name="connsiteY42" fmla="*/ 7189772 h 7192213"/>
              <a:gd name="connsiteX43" fmla="*/ 28826 w 5635688"/>
              <a:gd name="connsiteY43" fmla="*/ 7165867 h 7192213"/>
              <a:gd name="connsiteX44" fmla="*/ 28826 w 5635688"/>
              <a:gd name="connsiteY44" fmla="*/ 6079439 h 7192213"/>
              <a:gd name="connsiteX45" fmla="*/ 18871 w 5635688"/>
              <a:gd name="connsiteY45" fmla="*/ 6043977 h 7192213"/>
              <a:gd name="connsiteX46" fmla="*/ 28826 w 5635688"/>
              <a:gd name="connsiteY46" fmla="*/ 6007501 h 7192213"/>
              <a:gd name="connsiteX47" fmla="*/ 28826 w 5635688"/>
              <a:gd name="connsiteY47" fmla="*/ 5521424 h 7192213"/>
              <a:gd name="connsiteX48" fmla="*/ 28826 w 5635688"/>
              <a:gd name="connsiteY48" fmla="*/ 5456903 h 7192213"/>
              <a:gd name="connsiteX49" fmla="*/ 18216 w 5635688"/>
              <a:gd name="connsiteY49" fmla="*/ 5420866 h 7192213"/>
              <a:gd name="connsiteX50" fmla="*/ 6056 w 5635688"/>
              <a:gd name="connsiteY50" fmla="*/ 5384020 h 7192213"/>
              <a:gd name="connsiteX51" fmla="*/ 815 w 5635688"/>
              <a:gd name="connsiteY51" fmla="*/ 5348515 h 7192213"/>
              <a:gd name="connsiteX52" fmla="*/ 0 w 5635688"/>
              <a:gd name="connsiteY52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1088555 h 7192213"/>
              <a:gd name="connsiteX31" fmla="*/ 5629738 w 5635688"/>
              <a:gd name="connsiteY31" fmla="*/ 4092765 h 7192213"/>
              <a:gd name="connsiteX32" fmla="*/ 5629737 w 5635688"/>
              <a:gd name="connsiteY32" fmla="*/ 4092767 h 7192213"/>
              <a:gd name="connsiteX33" fmla="*/ 5629737 w 5635688"/>
              <a:gd name="connsiteY33" fmla="*/ 4412818 h 7192213"/>
              <a:gd name="connsiteX34" fmla="*/ 5629737 w 5635688"/>
              <a:gd name="connsiteY34" fmla="*/ 5426373 h 7192213"/>
              <a:gd name="connsiteX35" fmla="*/ 5629737 w 5635688"/>
              <a:gd name="connsiteY35" fmla="*/ 5848539 h 7192213"/>
              <a:gd name="connsiteX36" fmla="*/ 5629737 w 5635688"/>
              <a:gd name="connsiteY36" fmla="*/ 6736614 h 7192213"/>
              <a:gd name="connsiteX37" fmla="*/ 5629737 w 5635688"/>
              <a:gd name="connsiteY37" fmla="*/ 7158780 h 7192213"/>
              <a:gd name="connsiteX38" fmla="*/ 5596210 w 5635688"/>
              <a:gd name="connsiteY38" fmla="*/ 7192213 h 7192213"/>
              <a:gd name="connsiteX39" fmla="*/ 1982520 w 5635688"/>
              <a:gd name="connsiteY39" fmla="*/ 7192213 h 7192213"/>
              <a:gd name="connsiteX40" fmla="*/ 1976650 w 5635688"/>
              <a:gd name="connsiteY40" fmla="*/ 7189772 h 7192213"/>
              <a:gd name="connsiteX41" fmla="*/ 64205 w 5635688"/>
              <a:gd name="connsiteY41" fmla="*/ 7189772 h 7192213"/>
              <a:gd name="connsiteX42" fmla="*/ 28826 w 5635688"/>
              <a:gd name="connsiteY42" fmla="*/ 7165867 h 7192213"/>
              <a:gd name="connsiteX43" fmla="*/ 28826 w 5635688"/>
              <a:gd name="connsiteY43" fmla="*/ 6079439 h 7192213"/>
              <a:gd name="connsiteX44" fmla="*/ 18871 w 5635688"/>
              <a:gd name="connsiteY44" fmla="*/ 6043977 h 7192213"/>
              <a:gd name="connsiteX45" fmla="*/ 28826 w 5635688"/>
              <a:gd name="connsiteY45" fmla="*/ 6007501 h 7192213"/>
              <a:gd name="connsiteX46" fmla="*/ 28826 w 5635688"/>
              <a:gd name="connsiteY46" fmla="*/ 5521424 h 7192213"/>
              <a:gd name="connsiteX47" fmla="*/ 28826 w 5635688"/>
              <a:gd name="connsiteY47" fmla="*/ 5456903 h 7192213"/>
              <a:gd name="connsiteX48" fmla="*/ 18216 w 5635688"/>
              <a:gd name="connsiteY48" fmla="*/ 5420866 h 7192213"/>
              <a:gd name="connsiteX49" fmla="*/ 6056 w 5635688"/>
              <a:gd name="connsiteY49" fmla="*/ 5384020 h 7192213"/>
              <a:gd name="connsiteX50" fmla="*/ 815 w 5635688"/>
              <a:gd name="connsiteY50" fmla="*/ 5348515 h 7192213"/>
              <a:gd name="connsiteX51" fmla="*/ 0 w 5635688"/>
              <a:gd name="connsiteY51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4092765 h 7192213"/>
              <a:gd name="connsiteX31" fmla="*/ 5629737 w 5635688"/>
              <a:gd name="connsiteY31" fmla="*/ 4092767 h 7192213"/>
              <a:gd name="connsiteX32" fmla="*/ 5629737 w 5635688"/>
              <a:gd name="connsiteY32" fmla="*/ 4412818 h 7192213"/>
              <a:gd name="connsiteX33" fmla="*/ 5629737 w 5635688"/>
              <a:gd name="connsiteY33" fmla="*/ 5426373 h 7192213"/>
              <a:gd name="connsiteX34" fmla="*/ 5629737 w 5635688"/>
              <a:gd name="connsiteY34" fmla="*/ 5848539 h 7192213"/>
              <a:gd name="connsiteX35" fmla="*/ 5629737 w 5635688"/>
              <a:gd name="connsiteY35" fmla="*/ 6736614 h 7192213"/>
              <a:gd name="connsiteX36" fmla="*/ 5629737 w 5635688"/>
              <a:gd name="connsiteY36" fmla="*/ 7158780 h 7192213"/>
              <a:gd name="connsiteX37" fmla="*/ 5596210 w 5635688"/>
              <a:gd name="connsiteY37" fmla="*/ 7192213 h 7192213"/>
              <a:gd name="connsiteX38" fmla="*/ 1982520 w 5635688"/>
              <a:gd name="connsiteY38" fmla="*/ 7192213 h 7192213"/>
              <a:gd name="connsiteX39" fmla="*/ 1976650 w 5635688"/>
              <a:gd name="connsiteY39" fmla="*/ 7189772 h 7192213"/>
              <a:gd name="connsiteX40" fmla="*/ 64205 w 5635688"/>
              <a:gd name="connsiteY40" fmla="*/ 7189772 h 7192213"/>
              <a:gd name="connsiteX41" fmla="*/ 28826 w 5635688"/>
              <a:gd name="connsiteY41" fmla="*/ 7165867 h 7192213"/>
              <a:gd name="connsiteX42" fmla="*/ 28826 w 5635688"/>
              <a:gd name="connsiteY42" fmla="*/ 6079439 h 7192213"/>
              <a:gd name="connsiteX43" fmla="*/ 18871 w 5635688"/>
              <a:gd name="connsiteY43" fmla="*/ 6043977 h 7192213"/>
              <a:gd name="connsiteX44" fmla="*/ 28826 w 5635688"/>
              <a:gd name="connsiteY44" fmla="*/ 6007501 h 7192213"/>
              <a:gd name="connsiteX45" fmla="*/ 28826 w 5635688"/>
              <a:gd name="connsiteY45" fmla="*/ 5521424 h 7192213"/>
              <a:gd name="connsiteX46" fmla="*/ 28826 w 5635688"/>
              <a:gd name="connsiteY46" fmla="*/ 5456903 h 7192213"/>
              <a:gd name="connsiteX47" fmla="*/ 18216 w 5635688"/>
              <a:gd name="connsiteY47" fmla="*/ 5420866 h 7192213"/>
              <a:gd name="connsiteX48" fmla="*/ 6056 w 5635688"/>
              <a:gd name="connsiteY48" fmla="*/ 5384020 h 7192213"/>
              <a:gd name="connsiteX49" fmla="*/ 815 w 5635688"/>
              <a:gd name="connsiteY49" fmla="*/ 5348515 h 7192213"/>
              <a:gd name="connsiteX50" fmla="*/ 0 w 5635688"/>
              <a:gd name="connsiteY50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4092765 h 7192213"/>
              <a:gd name="connsiteX31" fmla="*/ 5629737 w 5635688"/>
              <a:gd name="connsiteY31" fmla="*/ 4412818 h 7192213"/>
              <a:gd name="connsiteX32" fmla="*/ 5629737 w 5635688"/>
              <a:gd name="connsiteY32" fmla="*/ 5426373 h 7192213"/>
              <a:gd name="connsiteX33" fmla="*/ 5629737 w 5635688"/>
              <a:gd name="connsiteY33" fmla="*/ 5848539 h 7192213"/>
              <a:gd name="connsiteX34" fmla="*/ 5629737 w 5635688"/>
              <a:gd name="connsiteY34" fmla="*/ 6736614 h 7192213"/>
              <a:gd name="connsiteX35" fmla="*/ 5629737 w 5635688"/>
              <a:gd name="connsiteY35" fmla="*/ 7158780 h 7192213"/>
              <a:gd name="connsiteX36" fmla="*/ 5596210 w 5635688"/>
              <a:gd name="connsiteY36" fmla="*/ 7192213 h 7192213"/>
              <a:gd name="connsiteX37" fmla="*/ 1982520 w 5635688"/>
              <a:gd name="connsiteY37" fmla="*/ 7192213 h 7192213"/>
              <a:gd name="connsiteX38" fmla="*/ 1976650 w 5635688"/>
              <a:gd name="connsiteY38" fmla="*/ 7189772 h 7192213"/>
              <a:gd name="connsiteX39" fmla="*/ 64205 w 5635688"/>
              <a:gd name="connsiteY39" fmla="*/ 7189772 h 7192213"/>
              <a:gd name="connsiteX40" fmla="*/ 28826 w 5635688"/>
              <a:gd name="connsiteY40" fmla="*/ 7165867 h 7192213"/>
              <a:gd name="connsiteX41" fmla="*/ 28826 w 5635688"/>
              <a:gd name="connsiteY41" fmla="*/ 6079439 h 7192213"/>
              <a:gd name="connsiteX42" fmla="*/ 18871 w 5635688"/>
              <a:gd name="connsiteY42" fmla="*/ 6043977 h 7192213"/>
              <a:gd name="connsiteX43" fmla="*/ 28826 w 5635688"/>
              <a:gd name="connsiteY43" fmla="*/ 6007501 h 7192213"/>
              <a:gd name="connsiteX44" fmla="*/ 28826 w 5635688"/>
              <a:gd name="connsiteY44" fmla="*/ 5521424 h 7192213"/>
              <a:gd name="connsiteX45" fmla="*/ 28826 w 5635688"/>
              <a:gd name="connsiteY45" fmla="*/ 5456903 h 7192213"/>
              <a:gd name="connsiteX46" fmla="*/ 18216 w 5635688"/>
              <a:gd name="connsiteY46" fmla="*/ 5420866 h 7192213"/>
              <a:gd name="connsiteX47" fmla="*/ 6056 w 5635688"/>
              <a:gd name="connsiteY47" fmla="*/ 5384020 h 7192213"/>
              <a:gd name="connsiteX48" fmla="*/ 815 w 5635688"/>
              <a:gd name="connsiteY48" fmla="*/ 5348515 h 7192213"/>
              <a:gd name="connsiteX49" fmla="*/ 0 w 5635688"/>
              <a:gd name="connsiteY49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4092765 h 7192213"/>
              <a:gd name="connsiteX31" fmla="*/ 5629737 w 5635688"/>
              <a:gd name="connsiteY31" fmla="*/ 5426373 h 7192213"/>
              <a:gd name="connsiteX32" fmla="*/ 5629737 w 5635688"/>
              <a:gd name="connsiteY32" fmla="*/ 5848539 h 7192213"/>
              <a:gd name="connsiteX33" fmla="*/ 5629737 w 5635688"/>
              <a:gd name="connsiteY33" fmla="*/ 6736614 h 7192213"/>
              <a:gd name="connsiteX34" fmla="*/ 5629737 w 5635688"/>
              <a:gd name="connsiteY34" fmla="*/ 7158780 h 7192213"/>
              <a:gd name="connsiteX35" fmla="*/ 5596210 w 5635688"/>
              <a:gd name="connsiteY35" fmla="*/ 7192213 h 7192213"/>
              <a:gd name="connsiteX36" fmla="*/ 1982520 w 5635688"/>
              <a:gd name="connsiteY36" fmla="*/ 7192213 h 7192213"/>
              <a:gd name="connsiteX37" fmla="*/ 1976650 w 5635688"/>
              <a:gd name="connsiteY37" fmla="*/ 7189772 h 7192213"/>
              <a:gd name="connsiteX38" fmla="*/ 64205 w 5635688"/>
              <a:gd name="connsiteY38" fmla="*/ 7189772 h 7192213"/>
              <a:gd name="connsiteX39" fmla="*/ 28826 w 5635688"/>
              <a:gd name="connsiteY39" fmla="*/ 7165867 h 7192213"/>
              <a:gd name="connsiteX40" fmla="*/ 28826 w 5635688"/>
              <a:gd name="connsiteY40" fmla="*/ 6079439 h 7192213"/>
              <a:gd name="connsiteX41" fmla="*/ 18871 w 5635688"/>
              <a:gd name="connsiteY41" fmla="*/ 6043977 h 7192213"/>
              <a:gd name="connsiteX42" fmla="*/ 28826 w 5635688"/>
              <a:gd name="connsiteY42" fmla="*/ 6007501 h 7192213"/>
              <a:gd name="connsiteX43" fmla="*/ 28826 w 5635688"/>
              <a:gd name="connsiteY43" fmla="*/ 5521424 h 7192213"/>
              <a:gd name="connsiteX44" fmla="*/ 28826 w 5635688"/>
              <a:gd name="connsiteY44" fmla="*/ 5456903 h 7192213"/>
              <a:gd name="connsiteX45" fmla="*/ 18216 w 5635688"/>
              <a:gd name="connsiteY45" fmla="*/ 5420866 h 7192213"/>
              <a:gd name="connsiteX46" fmla="*/ 6056 w 5635688"/>
              <a:gd name="connsiteY46" fmla="*/ 5384020 h 7192213"/>
              <a:gd name="connsiteX47" fmla="*/ 815 w 5635688"/>
              <a:gd name="connsiteY47" fmla="*/ 5348515 h 7192213"/>
              <a:gd name="connsiteX48" fmla="*/ 0 w 5635688"/>
              <a:gd name="connsiteY48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7 w 5635688"/>
              <a:gd name="connsiteY30" fmla="*/ 5426373 h 7192213"/>
              <a:gd name="connsiteX31" fmla="*/ 5629737 w 5635688"/>
              <a:gd name="connsiteY31" fmla="*/ 5848539 h 7192213"/>
              <a:gd name="connsiteX32" fmla="*/ 5629737 w 5635688"/>
              <a:gd name="connsiteY32" fmla="*/ 6736614 h 7192213"/>
              <a:gd name="connsiteX33" fmla="*/ 5629737 w 5635688"/>
              <a:gd name="connsiteY33" fmla="*/ 7158780 h 7192213"/>
              <a:gd name="connsiteX34" fmla="*/ 5596210 w 5635688"/>
              <a:gd name="connsiteY34" fmla="*/ 7192213 h 7192213"/>
              <a:gd name="connsiteX35" fmla="*/ 1982520 w 5635688"/>
              <a:gd name="connsiteY35" fmla="*/ 7192213 h 7192213"/>
              <a:gd name="connsiteX36" fmla="*/ 1976650 w 5635688"/>
              <a:gd name="connsiteY36" fmla="*/ 7189772 h 7192213"/>
              <a:gd name="connsiteX37" fmla="*/ 64205 w 5635688"/>
              <a:gd name="connsiteY37" fmla="*/ 7189772 h 7192213"/>
              <a:gd name="connsiteX38" fmla="*/ 28826 w 5635688"/>
              <a:gd name="connsiteY38" fmla="*/ 7165867 h 7192213"/>
              <a:gd name="connsiteX39" fmla="*/ 28826 w 5635688"/>
              <a:gd name="connsiteY39" fmla="*/ 6079439 h 7192213"/>
              <a:gd name="connsiteX40" fmla="*/ 18871 w 5635688"/>
              <a:gd name="connsiteY40" fmla="*/ 6043977 h 7192213"/>
              <a:gd name="connsiteX41" fmla="*/ 28826 w 5635688"/>
              <a:gd name="connsiteY41" fmla="*/ 6007501 h 7192213"/>
              <a:gd name="connsiteX42" fmla="*/ 28826 w 5635688"/>
              <a:gd name="connsiteY42" fmla="*/ 5521424 h 7192213"/>
              <a:gd name="connsiteX43" fmla="*/ 28826 w 5635688"/>
              <a:gd name="connsiteY43" fmla="*/ 5456903 h 7192213"/>
              <a:gd name="connsiteX44" fmla="*/ 18216 w 5635688"/>
              <a:gd name="connsiteY44" fmla="*/ 5420866 h 7192213"/>
              <a:gd name="connsiteX45" fmla="*/ 6056 w 5635688"/>
              <a:gd name="connsiteY45" fmla="*/ 5384020 h 7192213"/>
              <a:gd name="connsiteX46" fmla="*/ 815 w 5635688"/>
              <a:gd name="connsiteY46" fmla="*/ 5348515 h 7192213"/>
              <a:gd name="connsiteX47" fmla="*/ 0 w 5635688"/>
              <a:gd name="connsiteY47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8 w 5629738"/>
              <a:gd name="connsiteY28" fmla="*/ 900024 h 7192213"/>
              <a:gd name="connsiteX29" fmla="*/ 5629737 w 5629738"/>
              <a:gd name="connsiteY29" fmla="*/ 5426373 h 7192213"/>
              <a:gd name="connsiteX30" fmla="*/ 5629737 w 5629738"/>
              <a:gd name="connsiteY30" fmla="*/ 5848539 h 7192213"/>
              <a:gd name="connsiteX31" fmla="*/ 5629737 w 5629738"/>
              <a:gd name="connsiteY31" fmla="*/ 6736614 h 7192213"/>
              <a:gd name="connsiteX32" fmla="*/ 5629737 w 5629738"/>
              <a:gd name="connsiteY32" fmla="*/ 7158780 h 7192213"/>
              <a:gd name="connsiteX33" fmla="*/ 5596210 w 5629738"/>
              <a:gd name="connsiteY33" fmla="*/ 7192213 h 7192213"/>
              <a:gd name="connsiteX34" fmla="*/ 1982520 w 5629738"/>
              <a:gd name="connsiteY34" fmla="*/ 7192213 h 7192213"/>
              <a:gd name="connsiteX35" fmla="*/ 1976650 w 5629738"/>
              <a:gd name="connsiteY35" fmla="*/ 7189772 h 7192213"/>
              <a:gd name="connsiteX36" fmla="*/ 64205 w 5629738"/>
              <a:gd name="connsiteY36" fmla="*/ 7189772 h 7192213"/>
              <a:gd name="connsiteX37" fmla="*/ 28826 w 5629738"/>
              <a:gd name="connsiteY37" fmla="*/ 7165867 h 7192213"/>
              <a:gd name="connsiteX38" fmla="*/ 28826 w 5629738"/>
              <a:gd name="connsiteY38" fmla="*/ 6079439 h 7192213"/>
              <a:gd name="connsiteX39" fmla="*/ 18871 w 5629738"/>
              <a:gd name="connsiteY39" fmla="*/ 6043977 h 7192213"/>
              <a:gd name="connsiteX40" fmla="*/ 28826 w 5629738"/>
              <a:gd name="connsiteY40" fmla="*/ 6007501 h 7192213"/>
              <a:gd name="connsiteX41" fmla="*/ 28826 w 5629738"/>
              <a:gd name="connsiteY41" fmla="*/ 5521424 h 7192213"/>
              <a:gd name="connsiteX42" fmla="*/ 28826 w 5629738"/>
              <a:gd name="connsiteY42" fmla="*/ 5456903 h 7192213"/>
              <a:gd name="connsiteX43" fmla="*/ 18216 w 5629738"/>
              <a:gd name="connsiteY43" fmla="*/ 5420866 h 7192213"/>
              <a:gd name="connsiteX44" fmla="*/ 6056 w 5629738"/>
              <a:gd name="connsiteY44" fmla="*/ 5384020 h 7192213"/>
              <a:gd name="connsiteX45" fmla="*/ 815 w 5629738"/>
              <a:gd name="connsiteY45" fmla="*/ 5348515 h 7192213"/>
              <a:gd name="connsiteX46" fmla="*/ 0 w 5629738"/>
              <a:gd name="connsiteY46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7 w 5629738"/>
              <a:gd name="connsiteY28" fmla="*/ 5426373 h 7192213"/>
              <a:gd name="connsiteX29" fmla="*/ 5629737 w 5629738"/>
              <a:gd name="connsiteY29" fmla="*/ 5848539 h 7192213"/>
              <a:gd name="connsiteX30" fmla="*/ 5629737 w 5629738"/>
              <a:gd name="connsiteY30" fmla="*/ 6736614 h 7192213"/>
              <a:gd name="connsiteX31" fmla="*/ 5629737 w 5629738"/>
              <a:gd name="connsiteY31" fmla="*/ 7158780 h 7192213"/>
              <a:gd name="connsiteX32" fmla="*/ 5596210 w 5629738"/>
              <a:gd name="connsiteY32" fmla="*/ 7192213 h 7192213"/>
              <a:gd name="connsiteX33" fmla="*/ 1982520 w 5629738"/>
              <a:gd name="connsiteY33" fmla="*/ 7192213 h 7192213"/>
              <a:gd name="connsiteX34" fmla="*/ 1976650 w 5629738"/>
              <a:gd name="connsiteY34" fmla="*/ 7189772 h 7192213"/>
              <a:gd name="connsiteX35" fmla="*/ 64205 w 5629738"/>
              <a:gd name="connsiteY35" fmla="*/ 7189772 h 7192213"/>
              <a:gd name="connsiteX36" fmla="*/ 28826 w 5629738"/>
              <a:gd name="connsiteY36" fmla="*/ 7165867 h 7192213"/>
              <a:gd name="connsiteX37" fmla="*/ 28826 w 5629738"/>
              <a:gd name="connsiteY37" fmla="*/ 6079439 h 7192213"/>
              <a:gd name="connsiteX38" fmla="*/ 18871 w 5629738"/>
              <a:gd name="connsiteY38" fmla="*/ 6043977 h 7192213"/>
              <a:gd name="connsiteX39" fmla="*/ 28826 w 5629738"/>
              <a:gd name="connsiteY39" fmla="*/ 6007501 h 7192213"/>
              <a:gd name="connsiteX40" fmla="*/ 28826 w 5629738"/>
              <a:gd name="connsiteY40" fmla="*/ 5521424 h 7192213"/>
              <a:gd name="connsiteX41" fmla="*/ 28826 w 5629738"/>
              <a:gd name="connsiteY41" fmla="*/ 5456903 h 7192213"/>
              <a:gd name="connsiteX42" fmla="*/ 18216 w 5629738"/>
              <a:gd name="connsiteY42" fmla="*/ 5420866 h 7192213"/>
              <a:gd name="connsiteX43" fmla="*/ 6056 w 5629738"/>
              <a:gd name="connsiteY43" fmla="*/ 5384020 h 7192213"/>
              <a:gd name="connsiteX44" fmla="*/ 815 w 5629738"/>
              <a:gd name="connsiteY44" fmla="*/ 5348515 h 7192213"/>
              <a:gd name="connsiteX45" fmla="*/ 0 w 5629738"/>
              <a:gd name="connsiteY45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7 w 5629738"/>
              <a:gd name="connsiteY28" fmla="*/ 5426373 h 7192213"/>
              <a:gd name="connsiteX29" fmla="*/ 5629737 w 5629738"/>
              <a:gd name="connsiteY29" fmla="*/ 5848539 h 7192213"/>
              <a:gd name="connsiteX30" fmla="*/ 5629737 w 5629738"/>
              <a:gd name="connsiteY30" fmla="*/ 7158780 h 7192213"/>
              <a:gd name="connsiteX31" fmla="*/ 5596210 w 5629738"/>
              <a:gd name="connsiteY31" fmla="*/ 7192213 h 7192213"/>
              <a:gd name="connsiteX32" fmla="*/ 1982520 w 5629738"/>
              <a:gd name="connsiteY32" fmla="*/ 7192213 h 7192213"/>
              <a:gd name="connsiteX33" fmla="*/ 1976650 w 5629738"/>
              <a:gd name="connsiteY33" fmla="*/ 7189772 h 7192213"/>
              <a:gd name="connsiteX34" fmla="*/ 64205 w 5629738"/>
              <a:gd name="connsiteY34" fmla="*/ 7189772 h 7192213"/>
              <a:gd name="connsiteX35" fmla="*/ 28826 w 5629738"/>
              <a:gd name="connsiteY35" fmla="*/ 7165867 h 7192213"/>
              <a:gd name="connsiteX36" fmla="*/ 28826 w 5629738"/>
              <a:gd name="connsiteY36" fmla="*/ 6079439 h 7192213"/>
              <a:gd name="connsiteX37" fmla="*/ 18871 w 5629738"/>
              <a:gd name="connsiteY37" fmla="*/ 6043977 h 7192213"/>
              <a:gd name="connsiteX38" fmla="*/ 28826 w 5629738"/>
              <a:gd name="connsiteY38" fmla="*/ 6007501 h 7192213"/>
              <a:gd name="connsiteX39" fmla="*/ 28826 w 5629738"/>
              <a:gd name="connsiteY39" fmla="*/ 5521424 h 7192213"/>
              <a:gd name="connsiteX40" fmla="*/ 28826 w 5629738"/>
              <a:gd name="connsiteY40" fmla="*/ 5456903 h 7192213"/>
              <a:gd name="connsiteX41" fmla="*/ 18216 w 5629738"/>
              <a:gd name="connsiteY41" fmla="*/ 5420866 h 7192213"/>
              <a:gd name="connsiteX42" fmla="*/ 6056 w 5629738"/>
              <a:gd name="connsiteY42" fmla="*/ 5384020 h 7192213"/>
              <a:gd name="connsiteX43" fmla="*/ 815 w 5629738"/>
              <a:gd name="connsiteY43" fmla="*/ 5348515 h 7192213"/>
              <a:gd name="connsiteX44" fmla="*/ 0 w 5629738"/>
              <a:gd name="connsiteY44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7 w 5629738"/>
              <a:gd name="connsiteY28" fmla="*/ 5426373 h 7192213"/>
              <a:gd name="connsiteX29" fmla="*/ 5629737 w 5629738"/>
              <a:gd name="connsiteY29" fmla="*/ 7158780 h 7192213"/>
              <a:gd name="connsiteX30" fmla="*/ 5596210 w 5629738"/>
              <a:gd name="connsiteY30" fmla="*/ 7192213 h 7192213"/>
              <a:gd name="connsiteX31" fmla="*/ 1982520 w 5629738"/>
              <a:gd name="connsiteY31" fmla="*/ 7192213 h 7192213"/>
              <a:gd name="connsiteX32" fmla="*/ 1976650 w 5629738"/>
              <a:gd name="connsiteY32" fmla="*/ 7189772 h 7192213"/>
              <a:gd name="connsiteX33" fmla="*/ 64205 w 5629738"/>
              <a:gd name="connsiteY33" fmla="*/ 7189772 h 7192213"/>
              <a:gd name="connsiteX34" fmla="*/ 28826 w 5629738"/>
              <a:gd name="connsiteY34" fmla="*/ 7165867 h 7192213"/>
              <a:gd name="connsiteX35" fmla="*/ 28826 w 5629738"/>
              <a:gd name="connsiteY35" fmla="*/ 6079439 h 7192213"/>
              <a:gd name="connsiteX36" fmla="*/ 18871 w 5629738"/>
              <a:gd name="connsiteY36" fmla="*/ 6043977 h 7192213"/>
              <a:gd name="connsiteX37" fmla="*/ 28826 w 5629738"/>
              <a:gd name="connsiteY37" fmla="*/ 6007501 h 7192213"/>
              <a:gd name="connsiteX38" fmla="*/ 28826 w 5629738"/>
              <a:gd name="connsiteY38" fmla="*/ 5521424 h 7192213"/>
              <a:gd name="connsiteX39" fmla="*/ 28826 w 5629738"/>
              <a:gd name="connsiteY39" fmla="*/ 5456903 h 7192213"/>
              <a:gd name="connsiteX40" fmla="*/ 18216 w 5629738"/>
              <a:gd name="connsiteY40" fmla="*/ 5420866 h 7192213"/>
              <a:gd name="connsiteX41" fmla="*/ 6056 w 5629738"/>
              <a:gd name="connsiteY41" fmla="*/ 5384020 h 7192213"/>
              <a:gd name="connsiteX42" fmla="*/ 815 w 5629738"/>
              <a:gd name="connsiteY42" fmla="*/ 5348515 h 7192213"/>
              <a:gd name="connsiteX43" fmla="*/ 0 w 5629738"/>
              <a:gd name="connsiteY43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2959929 w 5633928"/>
              <a:gd name="connsiteY21" fmla="*/ 0 h 7192213"/>
              <a:gd name="connsiteX22" fmla="*/ 5549063 w 5633928"/>
              <a:gd name="connsiteY22" fmla="*/ 0 h 7192213"/>
              <a:gd name="connsiteX23" fmla="*/ 5549068 w 5633928"/>
              <a:gd name="connsiteY23" fmla="*/ 2 h 7192213"/>
              <a:gd name="connsiteX24" fmla="*/ 5553587 w 5633928"/>
              <a:gd name="connsiteY24" fmla="*/ 0 h 7192213"/>
              <a:gd name="connsiteX25" fmla="*/ 5559961 w 5633928"/>
              <a:gd name="connsiteY25" fmla="*/ 3034 h 7192213"/>
              <a:gd name="connsiteX26" fmla="*/ 5596211 w 5633928"/>
              <a:gd name="connsiteY26" fmla="*/ 3034 h 7192213"/>
              <a:gd name="connsiteX27" fmla="*/ 5629738 w 5633928"/>
              <a:gd name="connsiteY27" fmla="*/ 36562 h 7192213"/>
              <a:gd name="connsiteX28" fmla="*/ 5629737 w 5633928"/>
              <a:gd name="connsiteY28" fmla="*/ 7158780 h 7192213"/>
              <a:gd name="connsiteX29" fmla="*/ 5596210 w 5633928"/>
              <a:gd name="connsiteY29" fmla="*/ 7192213 h 7192213"/>
              <a:gd name="connsiteX30" fmla="*/ 1982520 w 5633928"/>
              <a:gd name="connsiteY30" fmla="*/ 7192213 h 7192213"/>
              <a:gd name="connsiteX31" fmla="*/ 1976650 w 5633928"/>
              <a:gd name="connsiteY31" fmla="*/ 7189772 h 7192213"/>
              <a:gd name="connsiteX32" fmla="*/ 64205 w 5633928"/>
              <a:gd name="connsiteY32" fmla="*/ 7189772 h 7192213"/>
              <a:gd name="connsiteX33" fmla="*/ 28826 w 5633928"/>
              <a:gd name="connsiteY33" fmla="*/ 7165867 h 7192213"/>
              <a:gd name="connsiteX34" fmla="*/ 28826 w 5633928"/>
              <a:gd name="connsiteY34" fmla="*/ 6079439 h 7192213"/>
              <a:gd name="connsiteX35" fmla="*/ 18871 w 5633928"/>
              <a:gd name="connsiteY35" fmla="*/ 6043977 h 7192213"/>
              <a:gd name="connsiteX36" fmla="*/ 28826 w 5633928"/>
              <a:gd name="connsiteY36" fmla="*/ 6007501 h 7192213"/>
              <a:gd name="connsiteX37" fmla="*/ 28826 w 5633928"/>
              <a:gd name="connsiteY37" fmla="*/ 5521424 h 7192213"/>
              <a:gd name="connsiteX38" fmla="*/ 28826 w 5633928"/>
              <a:gd name="connsiteY38" fmla="*/ 5456903 h 7192213"/>
              <a:gd name="connsiteX39" fmla="*/ 18216 w 5633928"/>
              <a:gd name="connsiteY39" fmla="*/ 5420866 h 7192213"/>
              <a:gd name="connsiteX40" fmla="*/ 6056 w 5633928"/>
              <a:gd name="connsiteY40" fmla="*/ 5384020 h 7192213"/>
              <a:gd name="connsiteX41" fmla="*/ 815 w 5633928"/>
              <a:gd name="connsiteY41" fmla="*/ 5348515 h 7192213"/>
              <a:gd name="connsiteX42" fmla="*/ 0 w 5633928"/>
              <a:gd name="connsiteY42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2959929 w 5633928"/>
              <a:gd name="connsiteY21" fmla="*/ 0 h 7192213"/>
              <a:gd name="connsiteX22" fmla="*/ 5549063 w 5633928"/>
              <a:gd name="connsiteY22" fmla="*/ 0 h 7192213"/>
              <a:gd name="connsiteX23" fmla="*/ 5549068 w 5633928"/>
              <a:gd name="connsiteY23" fmla="*/ 2 h 7192213"/>
              <a:gd name="connsiteX24" fmla="*/ 5553587 w 5633928"/>
              <a:gd name="connsiteY24" fmla="*/ 0 h 7192213"/>
              <a:gd name="connsiteX25" fmla="*/ 5559961 w 5633928"/>
              <a:gd name="connsiteY25" fmla="*/ 3034 h 7192213"/>
              <a:gd name="connsiteX26" fmla="*/ 5596211 w 5633928"/>
              <a:gd name="connsiteY26" fmla="*/ 3034 h 7192213"/>
              <a:gd name="connsiteX27" fmla="*/ 5629738 w 5633928"/>
              <a:gd name="connsiteY27" fmla="*/ 36562 h 7192213"/>
              <a:gd name="connsiteX28" fmla="*/ 5629737 w 5633928"/>
              <a:gd name="connsiteY28" fmla="*/ 7158780 h 7192213"/>
              <a:gd name="connsiteX29" fmla="*/ 5596210 w 5633928"/>
              <a:gd name="connsiteY29" fmla="*/ 7192213 h 7192213"/>
              <a:gd name="connsiteX30" fmla="*/ 1982520 w 5633928"/>
              <a:gd name="connsiteY30" fmla="*/ 7192213 h 7192213"/>
              <a:gd name="connsiteX31" fmla="*/ 64205 w 5633928"/>
              <a:gd name="connsiteY31" fmla="*/ 7189772 h 7192213"/>
              <a:gd name="connsiteX32" fmla="*/ 28826 w 5633928"/>
              <a:gd name="connsiteY32" fmla="*/ 7165867 h 7192213"/>
              <a:gd name="connsiteX33" fmla="*/ 28826 w 5633928"/>
              <a:gd name="connsiteY33" fmla="*/ 6079439 h 7192213"/>
              <a:gd name="connsiteX34" fmla="*/ 18871 w 5633928"/>
              <a:gd name="connsiteY34" fmla="*/ 6043977 h 7192213"/>
              <a:gd name="connsiteX35" fmla="*/ 28826 w 5633928"/>
              <a:gd name="connsiteY35" fmla="*/ 6007501 h 7192213"/>
              <a:gd name="connsiteX36" fmla="*/ 28826 w 5633928"/>
              <a:gd name="connsiteY36" fmla="*/ 5521424 h 7192213"/>
              <a:gd name="connsiteX37" fmla="*/ 28826 w 5633928"/>
              <a:gd name="connsiteY37" fmla="*/ 5456903 h 7192213"/>
              <a:gd name="connsiteX38" fmla="*/ 18216 w 5633928"/>
              <a:gd name="connsiteY38" fmla="*/ 5420866 h 7192213"/>
              <a:gd name="connsiteX39" fmla="*/ 6056 w 5633928"/>
              <a:gd name="connsiteY39" fmla="*/ 5384020 h 7192213"/>
              <a:gd name="connsiteX40" fmla="*/ 815 w 5633928"/>
              <a:gd name="connsiteY40" fmla="*/ 5348515 h 7192213"/>
              <a:gd name="connsiteX41" fmla="*/ 0 w 5633928"/>
              <a:gd name="connsiteY41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2959929 w 5633928"/>
              <a:gd name="connsiteY21" fmla="*/ 0 h 7192213"/>
              <a:gd name="connsiteX22" fmla="*/ 5549063 w 5633928"/>
              <a:gd name="connsiteY22" fmla="*/ 0 h 7192213"/>
              <a:gd name="connsiteX23" fmla="*/ 5549068 w 5633928"/>
              <a:gd name="connsiteY23" fmla="*/ 2 h 7192213"/>
              <a:gd name="connsiteX24" fmla="*/ 5553587 w 5633928"/>
              <a:gd name="connsiteY24" fmla="*/ 0 h 7192213"/>
              <a:gd name="connsiteX25" fmla="*/ 5559961 w 5633928"/>
              <a:gd name="connsiteY25" fmla="*/ 3034 h 7192213"/>
              <a:gd name="connsiteX26" fmla="*/ 5596211 w 5633928"/>
              <a:gd name="connsiteY26" fmla="*/ 3034 h 7192213"/>
              <a:gd name="connsiteX27" fmla="*/ 5629738 w 5633928"/>
              <a:gd name="connsiteY27" fmla="*/ 36562 h 7192213"/>
              <a:gd name="connsiteX28" fmla="*/ 5629737 w 5633928"/>
              <a:gd name="connsiteY28" fmla="*/ 7158780 h 7192213"/>
              <a:gd name="connsiteX29" fmla="*/ 5596210 w 5633928"/>
              <a:gd name="connsiteY29" fmla="*/ 7192213 h 7192213"/>
              <a:gd name="connsiteX30" fmla="*/ 64205 w 5633928"/>
              <a:gd name="connsiteY30" fmla="*/ 7189772 h 7192213"/>
              <a:gd name="connsiteX31" fmla="*/ 28826 w 5633928"/>
              <a:gd name="connsiteY31" fmla="*/ 7165867 h 7192213"/>
              <a:gd name="connsiteX32" fmla="*/ 28826 w 5633928"/>
              <a:gd name="connsiteY32" fmla="*/ 6079439 h 7192213"/>
              <a:gd name="connsiteX33" fmla="*/ 18871 w 5633928"/>
              <a:gd name="connsiteY33" fmla="*/ 6043977 h 7192213"/>
              <a:gd name="connsiteX34" fmla="*/ 28826 w 5633928"/>
              <a:gd name="connsiteY34" fmla="*/ 6007501 h 7192213"/>
              <a:gd name="connsiteX35" fmla="*/ 28826 w 5633928"/>
              <a:gd name="connsiteY35" fmla="*/ 5521424 h 7192213"/>
              <a:gd name="connsiteX36" fmla="*/ 28826 w 5633928"/>
              <a:gd name="connsiteY36" fmla="*/ 5456903 h 7192213"/>
              <a:gd name="connsiteX37" fmla="*/ 18216 w 5633928"/>
              <a:gd name="connsiteY37" fmla="*/ 5420866 h 7192213"/>
              <a:gd name="connsiteX38" fmla="*/ 6056 w 5633928"/>
              <a:gd name="connsiteY38" fmla="*/ 5384020 h 7192213"/>
              <a:gd name="connsiteX39" fmla="*/ 815 w 5633928"/>
              <a:gd name="connsiteY39" fmla="*/ 5348515 h 7192213"/>
              <a:gd name="connsiteX40" fmla="*/ 0 w 5633928"/>
              <a:gd name="connsiteY40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5549063 w 5633928"/>
              <a:gd name="connsiteY21" fmla="*/ 0 h 7192213"/>
              <a:gd name="connsiteX22" fmla="*/ 5549068 w 5633928"/>
              <a:gd name="connsiteY22" fmla="*/ 2 h 7192213"/>
              <a:gd name="connsiteX23" fmla="*/ 5553587 w 5633928"/>
              <a:gd name="connsiteY23" fmla="*/ 0 h 7192213"/>
              <a:gd name="connsiteX24" fmla="*/ 5559961 w 5633928"/>
              <a:gd name="connsiteY24" fmla="*/ 3034 h 7192213"/>
              <a:gd name="connsiteX25" fmla="*/ 5596211 w 5633928"/>
              <a:gd name="connsiteY25" fmla="*/ 3034 h 7192213"/>
              <a:gd name="connsiteX26" fmla="*/ 5629738 w 5633928"/>
              <a:gd name="connsiteY26" fmla="*/ 36562 h 7192213"/>
              <a:gd name="connsiteX27" fmla="*/ 5629737 w 5633928"/>
              <a:gd name="connsiteY27" fmla="*/ 7158780 h 7192213"/>
              <a:gd name="connsiteX28" fmla="*/ 5596210 w 5633928"/>
              <a:gd name="connsiteY28" fmla="*/ 7192213 h 7192213"/>
              <a:gd name="connsiteX29" fmla="*/ 64205 w 5633928"/>
              <a:gd name="connsiteY29" fmla="*/ 7189772 h 7192213"/>
              <a:gd name="connsiteX30" fmla="*/ 28826 w 5633928"/>
              <a:gd name="connsiteY30" fmla="*/ 7165867 h 7192213"/>
              <a:gd name="connsiteX31" fmla="*/ 28826 w 5633928"/>
              <a:gd name="connsiteY31" fmla="*/ 6079439 h 7192213"/>
              <a:gd name="connsiteX32" fmla="*/ 18871 w 5633928"/>
              <a:gd name="connsiteY32" fmla="*/ 6043977 h 7192213"/>
              <a:gd name="connsiteX33" fmla="*/ 28826 w 5633928"/>
              <a:gd name="connsiteY33" fmla="*/ 6007501 h 7192213"/>
              <a:gd name="connsiteX34" fmla="*/ 28826 w 5633928"/>
              <a:gd name="connsiteY34" fmla="*/ 5521424 h 7192213"/>
              <a:gd name="connsiteX35" fmla="*/ 28826 w 5633928"/>
              <a:gd name="connsiteY35" fmla="*/ 5456903 h 7192213"/>
              <a:gd name="connsiteX36" fmla="*/ 18216 w 5633928"/>
              <a:gd name="connsiteY36" fmla="*/ 5420866 h 7192213"/>
              <a:gd name="connsiteX37" fmla="*/ 6056 w 5633928"/>
              <a:gd name="connsiteY37" fmla="*/ 5384020 h 7192213"/>
              <a:gd name="connsiteX38" fmla="*/ 815 w 5633928"/>
              <a:gd name="connsiteY38" fmla="*/ 5348515 h 7192213"/>
              <a:gd name="connsiteX39" fmla="*/ 0 w 5633928"/>
              <a:gd name="connsiteY39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5549063 w 5633928"/>
              <a:gd name="connsiteY20" fmla="*/ 0 h 7192213"/>
              <a:gd name="connsiteX21" fmla="*/ 5549068 w 5633928"/>
              <a:gd name="connsiteY21" fmla="*/ 2 h 7192213"/>
              <a:gd name="connsiteX22" fmla="*/ 5553587 w 5633928"/>
              <a:gd name="connsiteY22" fmla="*/ 0 h 7192213"/>
              <a:gd name="connsiteX23" fmla="*/ 5559961 w 5633928"/>
              <a:gd name="connsiteY23" fmla="*/ 3034 h 7192213"/>
              <a:gd name="connsiteX24" fmla="*/ 5596211 w 5633928"/>
              <a:gd name="connsiteY24" fmla="*/ 3034 h 7192213"/>
              <a:gd name="connsiteX25" fmla="*/ 5629738 w 5633928"/>
              <a:gd name="connsiteY25" fmla="*/ 36562 h 7192213"/>
              <a:gd name="connsiteX26" fmla="*/ 5629737 w 5633928"/>
              <a:gd name="connsiteY26" fmla="*/ 7158780 h 7192213"/>
              <a:gd name="connsiteX27" fmla="*/ 5596210 w 5633928"/>
              <a:gd name="connsiteY27" fmla="*/ 7192213 h 7192213"/>
              <a:gd name="connsiteX28" fmla="*/ 64205 w 5633928"/>
              <a:gd name="connsiteY28" fmla="*/ 7189772 h 7192213"/>
              <a:gd name="connsiteX29" fmla="*/ 28826 w 5633928"/>
              <a:gd name="connsiteY29" fmla="*/ 7165867 h 7192213"/>
              <a:gd name="connsiteX30" fmla="*/ 28826 w 5633928"/>
              <a:gd name="connsiteY30" fmla="*/ 6079439 h 7192213"/>
              <a:gd name="connsiteX31" fmla="*/ 18871 w 5633928"/>
              <a:gd name="connsiteY31" fmla="*/ 6043977 h 7192213"/>
              <a:gd name="connsiteX32" fmla="*/ 28826 w 5633928"/>
              <a:gd name="connsiteY32" fmla="*/ 6007501 h 7192213"/>
              <a:gd name="connsiteX33" fmla="*/ 28826 w 5633928"/>
              <a:gd name="connsiteY33" fmla="*/ 5521424 h 7192213"/>
              <a:gd name="connsiteX34" fmla="*/ 28826 w 5633928"/>
              <a:gd name="connsiteY34" fmla="*/ 5456903 h 7192213"/>
              <a:gd name="connsiteX35" fmla="*/ 18216 w 5633928"/>
              <a:gd name="connsiteY35" fmla="*/ 5420866 h 7192213"/>
              <a:gd name="connsiteX36" fmla="*/ 6056 w 5633928"/>
              <a:gd name="connsiteY36" fmla="*/ 5384020 h 7192213"/>
              <a:gd name="connsiteX37" fmla="*/ 815 w 5633928"/>
              <a:gd name="connsiteY37" fmla="*/ 5348515 h 7192213"/>
              <a:gd name="connsiteX38" fmla="*/ 0 w 5633928"/>
              <a:gd name="connsiteY38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5549063 w 5633928"/>
              <a:gd name="connsiteY20" fmla="*/ 0 h 7192213"/>
              <a:gd name="connsiteX21" fmla="*/ 5549068 w 5633928"/>
              <a:gd name="connsiteY21" fmla="*/ 2 h 7192213"/>
              <a:gd name="connsiteX22" fmla="*/ 5553587 w 5633928"/>
              <a:gd name="connsiteY22" fmla="*/ 0 h 7192213"/>
              <a:gd name="connsiteX23" fmla="*/ 5596211 w 5633928"/>
              <a:gd name="connsiteY23" fmla="*/ 3034 h 7192213"/>
              <a:gd name="connsiteX24" fmla="*/ 5629738 w 5633928"/>
              <a:gd name="connsiteY24" fmla="*/ 36562 h 7192213"/>
              <a:gd name="connsiteX25" fmla="*/ 5629737 w 5633928"/>
              <a:gd name="connsiteY25" fmla="*/ 7158780 h 7192213"/>
              <a:gd name="connsiteX26" fmla="*/ 5596210 w 5633928"/>
              <a:gd name="connsiteY26" fmla="*/ 7192213 h 7192213"/>
              <a:gd name="connsiteX27" fmla="*/ 64205 w 5633928"/>
              <a:gd name="connsiteY27" fmla="*/ 7189772 h 7192213"/>
              <a:gd name="connsiteX28" fmla="*/ 28826 w 5633928"/>
              <a:gd name="connsiteY28" fmla="*/ 7165867 h 7192213"/>
              <a:gd name="connsiteX29" fmla="*/ 28826 w 5633928"/>
              <a:gd name="connsiteY29" fmla="*/ 6079439 h 7192213"/>
              <a:gd name="connsiteX30" fmla="*/ 18871 w 5633928"/>
              <a:gd name="connsiteY30" fmla="*/ 6043977 h 7192213"/>
              <a:gd name="connsiteX31" fmla="*/ 28826 w 5633928"/>
              <a:gd name="connsiteY31" fmla="*/ 6007501 h 7192213"/>
              <a:gd name="connsiteX32" fmla="*/ 28826 w 5633928"/>
              <a:gd name="connsiteY32" fmla="*/ 5521424 h 7192213"/>
              <a:gd name="connsiteX33" fmla="*/ 28826 w 5633928"/>
              <a:gd name="connsiteY33" fmla="*/ 5456903 h 7192213"/>
              <a:gd name="connsiteX34" fmla="*/ 18216 w 5633928"/>
              <a:gd name="connsiteY34" fmla="*/ 5420866 h 7192213"/>
              <a:gd name="connsiteX35" fmla="*/ 6056 w 5633928"/>
              <a:gd name="connsiteY35" fmla="*/ 5384020 h 7192213"/>
              <a:gd name="connsiteX36" fmla="*/ 815 w 5633928"/>
              <a:gd name="connsiteY36" fmla="*/ 5348515 h 7192213"/>
              <a:gd name="connsiteX37" fmla="*/ 0 w 5633928"/>
              <a:gd name="connsiteY37" fmla="*/ 5321182 h 719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33928" h="7192213">
                <a:moveTo>
                  <a:pt x="0" y="5321182"/>
                </a:moveTo>
                <a:lnTo>
                  <a:pt x="7176" y="5292545"/>
                </a:lnTo>
                <a:cubicBezTo>
                  <a:pt x="7874" y="5284550"/>
                  <a:pt x="3408" y="5282436"/>
                  <a:pt x="4191" y="5273215"/>
                </a:cubicBezTo>
                <a:lnTo>
                  <a:pt x="11880" y="5237214"/>
                </a:lnTo>
                <a:lnTo>
                  <a:pt x="18963" y="5184548"/>
                </a:lnTo>
                <a:lnTo>
                  <a:pt x="26514" y="5148294"/>
                </a:lnTo>
                <a:lnTo>
                  <a:pt x="28826" y="5141304"/>
                </a:lnTo>
                <a:lnTo>
                  <a:pt x="28826" y="4904080"/>
                </a:lnTo>
                <a:lnTo>
                  <a:pt x="26241" y="4886580"/>
                </a:lnTo>
                <a:lnTo>
                  <a:pt x="28826" y="4827542"/>
                </a:lnTo>
                <a:lnTo>
                  <a:pt x="25306" y="4818968"/>
                </a:lnTo>
                <a:lnTo>
                  <a:pt x="28826" y="4761248"/>
                </a:lnTo>
                <a:cubicBezTo>
                  <a:pt x="28328" y="4742134"/>
                  <a:pt x="29114" y="4709012"/>
                  <a:pt x="25835" y="4698008"/>
                </a:cubicBezTo>
                <a:lnTo>
                  <a:pt x="17801" y="4693286"/>
                </a:lnTo>
                <a:lnTo>
                  <a:pt x="17096" y="4679416"/>
                </a:lnTo>
                <a:cubicBezTo>
                  <a:pt x="17711" y="4678402"/>
                  <a:pt x="17198" y="4658407"/>
                  <a:pt x="17250" y="4657582"/>
                </a:cubicBezTo>
                <a:lnTo>
                  <a:pt x="25682" y="4608673"/>
                </a:lnTo>
                <a:lnTo>
                  <a:pt x="20696" y="27254"/>
                </a:lnTo>
                <a:cubicBezTo>
                  <a:pt x="28640" y="13408"/>
                  <a:pt x="30825" y="11178"/>
                  <a:pt x="44529" y="3139"/>
                </a:cubicBezTo>
                <a:lnTo>
                  <a:pt x="64219" y="24"/>
                </a:lnTo>
                <a:lnTo>
                  <a:pt x="5549063" y="0"/>
                </a:lnTo>
                <a:cubicBezTo>
                  <a:pt x="5549065" y="1"/>
                  <a:pt x="5549066" y="2"/>
                  <a:pt x="5549068" y="2"/>
                </a:cubicBezTo>
                <a:lnTo>
                  <a:pt x="5553587" y="0"/>
                </a:lnTo>
                <a:lnTo>
                  <a:pt x="5596211" y="3034"/>
                </a:lnTo>
                <a:cubicBezTo>
                  <a:pt x="5614708" y="3086"/>
                  <a:pt x="5629691" y="18066"/>
                  <a:pt x="5629738" y="36562"/>
                </a:cubicBezTo>
                <a:cubicBezTo>
                  <a:pt x="5635326" y="1229186"/>
                  <a:pt x="5635325" y="5966172"/>
                  <a:pt x="5629737" y="7158780"/>
                </a:cubicBezTo>
                <a:cubicBezTo>
                  <a:pt x="5629632" y="7177240"/>
                  <a:pt x="5614669" y="7192165"/>
                  <a:pt x="5596210" y="7192213"/>
                </a:cubicBezTo>
                <a:lnTo>
                  <a:pt x="64205" y="7189772"/>
                </a:lnTo>
                <a:cubicBezTo>
                  <a:pt x="44670" y="7189697"/>
                  <a:pt x="28876" y="7179028"/>
                  <a:pt x="28826" y="7165867"/>
                </a:cubicBezTo>
                <a:lnTo>
                  <a:pt x="28826" y="6079439"/>
                </a:lnTo>
                <a:lnTo>
                  <a:pt x="18871" y="6043977"/>
                </a:lnTo>
                <a:cubicBezTo>
                  <a:pt x="19309" y="6024074"/>
                  <a:pt x="25508" y="6019660"/>
                  <a:pt x="28826" y="6007501"/>
                </a:cubicBezTo>
                <a:lnTo>
                  <a:pt x="28826" y="5521424"/>
                </a:lnTo>
                <a:lnTo>
                  <a:pt x="28826" y="5456903"/>
                </a:lnTo>
                <a:lnTo>
                  <a:pt x="18216" y="5420866"/>
                </a:lnTo>
                <a:cubicBezTo>
                  <a:pt x="26699" y="5406368"/>
                  <a:pt x="10111" y="5395765"/>
                  <a:pt x="6056" y="5384020"/>
                </a:cubicBezTo>
                <a:lnTo>
                  <a:pt x="815" y="5348515"/>
                </a:lnTo>
                <a:cubicBezTo>
                  <a:pt x="543" y="5339404"/>
                  <a:pt x="272" y="5330293"/>
                  <a:pt x="0" y="5321182"/>
                </a:cubicBezTo>
                <a:close/>
              </a:path>
            </a:pathLst>
          </a:custGeom>
          <a:solidFill>
            <a:srgbClr val="FFFFFF"/>
          </a:solidFill>
          <a:ln w="127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AC488B88-7B95-230E-CDFD-A8039F625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20000">
            <a:off x="5332082" y="170538"/>
            <a:ext cx="5141089" cy="6570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F77787-015C-FCDA-3574-A32D41B65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138575"/>
            <a:ext cx="4876800" cy="330983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3D3051-D223-4825-BE7D-C711315EE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20C5DCB-EAA5-4FFC-AA6E-08F8338DD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2C538F1-2196-4569-BA87-03877D514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996DBDC-43C7-4705-94D0-B810DD691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F89986-CE0E-45E8-A509-FA70F6E3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847B228-7D3B-4853-8273-2B7CDAF9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691138">
            <a:off x="10900084" y="5261493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2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CB86E21-E2BD-408E-8E61-D30AB8715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7AAB1-130A-B977-5A28-565368674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730598"/>
            <a:ext cx="10286999" cy="112429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7F9DA9-5521-4A58-9B23-C108A3A2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5922">
            <a:off x="6072978" y="1008483"/>
            <a:ext cx="5269757" cy="3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F2B5AB8-A75C-49F7-8DF4-3342BF3C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365922" flipV="1">
            <a:off x="7019473" y="280459"/>
            <a:ext cx="3380924" cy="5046285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9B38C0-3CC6-4B41-93F3-C479D22DD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45390">
            <a:off x="843810" y="615980"/>
            <a:ext cx="5269757" cy="358663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E0F80A2-6611-465C-80A5-6ADAE3F0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45390">
            <a:off x="1797496" y="-121443"/>
            <a:ext cx="3369162" cy="5062140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162A23E-F2F7-B3B5-A249-1D9E3F364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21381225">
            <a:off x="966815" y="169021"/>
            <a:ext cx="5162669" cy="647357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65B8C92-2D61-44A2-857C-E6980C2A2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658755">
            <a:off x="10976603" y="237613"/>
            <a:ext cx="464589" cy="1772054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748A543-4A59-FA8B-5492-C8254BF1A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7464">
            <a:off x="6308640" y="1539914"/>
            <a:ext cx="4786314" cy="252478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631B7FDF-FF70-42C1-8843-C5590946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B2CDC06-C442-466B-8A76-3D5E1EE54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C247DEB-8314-4DFE-BAD0-937EDB94D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9A1CFE8-45D8-4B4F-BAAC-0F1BFC041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C334D3F-33A5-415B-A94D-53FDDAA49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1048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CB86E21-E2BD-408E-8E61-D30AB8715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9B38C0-3CC6-4B41-93F3-C479D22DD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984" y="510362"/>
            <a:ext cx="11174866" cy="542688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9A070B3-8EC2-413C-B782-253BA2546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73638" y="-2246659"/>
            <a:ext cx="5200368" cy="10916487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06520" h="10695515">
                <a:moveTo>
                  <a:pt x="9074" y="8117697"/>
                </a:moveTo>
                <a:cubicBezTo>
                  <a:pt x="9074" y="7964637"/>
                  <a:pt x="9530" y="7436718"/>
                  <a:pt x="9074" y="7295316"/>
                </a:cubicBezTo>
                <a:lnTo>
                  <a:pt x="6337" y="7269284"/>
                </a:lnTo>
                <a:cubicBezTo>
                  <a:pt x="7249" y="7240009"/>
                  <a:pt x="8162" y="7210733"/>
                  <a:pt x="9074" y="7181458"/>
                </a:cubicBezTo>
                <a:lnTo>
                  <a:pt x="5346" y="7168704"/>
                </a:lnTo>
                <a:lnTo>
                  <a:pt x="9074" y="7082840"/>
                </a:lnTo>
                <a:cubicBezTo>
                  <a:pt x="8260" y="5894813"/>
                  <a:pt x="-2309" y="1220238"/>
                  <a:pt x="463" y="40543"/>
                </a:cubicBezTo>
                <a:cubicBezTo>
                  <a:pt x="8877" y="19945"/>
                  <a:pt x="11191" y="16628"/>
                  <a:pt x="25706" y="4670"/>
                </a:cubicBezTo>
                <a:lnTo>
                  <a:pt x="46561" y="37"/>
                </a:lnTo>
                <a:lnTo>
                  <a:pt x="4068803" y="0"/>
                </a:lnTo>
                <a:cubicBezTo>
                  <a:pt x="4087300" y="52"/>
                  <a:pt x="4102283" y="15032"/>
                  <a:pt x="4102330" y="33528"/>
                </a:cubicBezTo>
                <a:cubicBezTo>
                  <a:pt x="4107918" y="1810541"/>
                  <a:pt x="4107917" y="8885083"/>
                  <a:pt x="4102329" y="10662081"/>
                </a:cubicBezTo>
                <a:cubicBezTo>
                  <a:pt x="4102224" y="10680541"/>
                  <a:pt x="4087261" y="10695466"/>
                  <a:pt x="4068802" y="10695514"/>
                </a:cubicBezTo>
                <a:lnTo>
                  <a:pt x="4051295" y="10695514"/>
                </a:lnTo>
                <a:lnTo>
                  <a:pt x="4051295" y="10695515"/>
                </a:lnTo>
                <a:lnTo>
                  <a:pt x="46547" y="10695515"/>
                </a:lnTo>
                <a:cubicBezTo>
                  <a:pt x="25857" y="10695403"/>
                  <a:pt x="9128" y="10679532"/>
                  <a:pt x="9074" y="10659953"/>
                </a:cubicBezTo>
                <a:lnTo>
                  <a:pt x="9074" y="8213677"/>
                </a:lnTo>
                <a:lnTo>
                  <a:pt x="9074" y="8117697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CD08069-6678-4378-9012-871ACE96D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681" y="787233"/>
            <a:ext cx="8225347" cy="4832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FEAC3-C265-3878-208D-A89BE0A48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635" y="3840480"/>
            <a:ext cx="8269356" cy="22562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 err="1"/>
              <a:t>AutoEncoder</a:t>
            </a:r>
            <a:r>
              <a:rPr lang="en-US" sz="5400" dirty="0"/>
              <a:t> vs PCA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65B8C92-2D61-44A2-857C-E6980C2A2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87043">
            <a:off x="740665" y="-390458"/>
            <a:ext cx="464589" cy="189025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BD4796F-4D50-4634-A058-0EEBBC75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FCC4C22-47D5-430A-918F-5F0BC9210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E1F53A8-026D-49F9-8C99-4D93566EA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9F1A894-FB93-4D02-91C3-2E6004FF57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8BEE1C4-1B24-44C9-909C-3C3ACE161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6860496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162</Words>
  <Application>Microsoft Macintosh PowerPoint</Application>
  <PresentationFormat>Widescreen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Consolas</vt:lpstr>
      <vt:lpstr>Franklin Gothic Heavy</vt:lpstr>
      <vt:lpstr>StreetscapeVTI</vt:lpstr>
      <vt:lpstr>PCA</vt:lpstr>
      <vt:lpstr>Veri Dönüşümü</vt:lpstr>
      <vt:lpstr>Varyansı (Bilgi) Maximize et</vt:lpstr>
      <vt:lpstr>Özdeğer</vt:lpstr>
      <vt:lpstr>Veri Dönüşümü</vt:lpstr>
      <vt:lpstr>PowerPoint Presentation</vt:lpstr>
      <vt:lpstr>PowerPoint Presentation</vt:lpstr>
      <vt:lpstr>PowerPoint Presentation</vt:lpstr>
      <vt:lpstr>AutoEncoder vs PCA</vt:lpstr>
      <vt:lpstr>PCA ile Anomali Tespiti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PCA</dc:title>
  <dc:creator>Uzay Cetin</dc:creator>
  <cp:lastModifiedBy>Uzay Cetin</cp:lastModifiedBy>
  <cp:revision>7</cp:revision>
  <dcterms:created xsi:type="dcterms:W3CDTF">2022-04-27T19:39:30Z</dcterms:created>
  <dcterms:modified xsi:type="dcterms:W3CDTF">2022-04-27T21:33:01Z</dcterms:modified>
</cp:coreProperties>
</file>